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310" r:id="rId7"/>
    <p:sldId id="314" r:id="rId8"/>
    <p:sldId id="311" r:id="rId9"/>
    <p:sldId id="312" r:id="rId10"/>
    <p:sldId id="315" r:id="rId11"/>
    <p:sldId id="313" r:id="rId12"/>
  </p:sldIdLst>
  <p:sldSz cx="9144000" cy="5143500" type="screen16x9"/>
  <p:notesSz cx="6858000" cy="9144000"/>
  <p:embeddedFontLst>
    <p:embeddedFont>
      <p:font typeface="a옛날사진관2" panose="02020600000000000000" pitchFamily="18" charset="-127"/>
      <p:regular r:id="rId14"/>
    </p:embeddedFont>
    <p:embeddedFont>
      <p:font typeface="a옛날사진관4" panose="02020600000000000000" pitchFamily="18" charset="-127"/>
      <p:regular r:id="rId15"/>
    </p:embeddedFont>
    <p:embeddedFont>
      <p:font typeface="Montserrat" panose="020B0600000101010101" charset="0"/>
      <p:regular r:id="rId16"/>
      <p:bold r:id="rId17"/>
      <p:italic r:id="rId18"/>
      <p:boldItalic r:id="rId19"/>
    </p:embeddedFont>
    <p:embeddedFont>
      <p:font typeface="Staatliches" panose="020B0600000101010101" charset="0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6464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CF346B-2B32-4B68-9CDC-9B2069DE0D70}">
  <a:tblStyle styleId="{BECF346B-2B32-4B68-9CDC-9B2069DE0D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704b5390c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704b5390c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86995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84953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702ca88d2a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702ca88d2a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702ca88d2a_0_6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702ca88d2a_0_6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702ca88d2a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702ca88d2a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704b5390c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704b5390c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704b5390c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704b5390c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42541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704b5390c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704b5390c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28578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704b5390c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704b5390c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15056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704b5390cc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0" name="Google Shape;510;g704b5390cc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2691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11" y="2468066"/>
            <a:ext cx="9144157" cy="2589077"/>
          </a:xfrm>
          <a:custGeom>
            <a:avLst/>
            <a:gdLst/>
            <a:ahLst/>
            <a:cxnLst/>
            <a:rect l="l" t="t" r="r" b="b"/>
            <a:pathLst>
              <a:path w="282860" h="80089" extrusionOk="0">
                <a:moveTo>
                  <a:pt x="282859" y="0"/>
                </a:moveTo>
                <a:cubicBezTo>
                  <a:pt x="280047" y="1327"/>
                  <a:pt x="277222" y="2653"/>
                  <a:pt x="274078" y="3157"/>
                </a:cubicBezTo>
                <a:cubicBezTo>
                  <a:pt x="271253" y="3489"/>
                  <a:pt x="268441" y="3316"/>
                  <a:pt x="265788" y="3820"/>
                </a:cubicBezTo>
                <a:cubicBezTo>
                  <a:pt x="258161" y="5637"/>
                  <a:pt x="254514" y="13437"/>
                  <a:pt x="247377" y="16421"/>
                </a:cubicBezTo>
                <a:cubicBezTo>
                  <a:pt x="242403" y="18570"/>
                  <a:pt x="235944" y="18079"/>
                  <a:pt x="231792" y="21223"/>
                </a:cubicBezTo>
                <a:cubicBezTo>
                  <a:pt x="228144" y="24048"/>
                  <a:pt x="227322" y="28850"/>
                  <a:pt x="223833" y="31834"/>
                </a:cubicBezTo>
                <a:cubicBezTo>
                  <a:pt x="221353" y="33996"/>
                  <a:pt x="217705" y="34818"/>
                  <a:pt x="214058" y="34818"/>
                </a:cubicBezTo>
                <a:cubicBezTo>
                  <a:pt x="212400" y="34818"/>
                  <a:pt x="210569" y="34659"/>
                  <a:pt x="209084" y="34328"/>
                </a:cubicBezTo>
                <a:cubicBezTo>
                  <a:pt x="203778" y="33333"/>
                  <a:pt x="198963" y="31343"/>
                  <a:pt x="193830" y="30680"/>
                </a:cubicBezTo>
                <a:cubicBezTo>
                  <a:pt x="192331" y="30508"/>
                  <a:pt x="190845" y="30348"/>
                  <a:pt x="189347" y="30348"/>
                </a:cubicBezTo>
                <a:cubicBezTo>
                  <a:pt x="184041" y="30348"/>
                  <a:pt x="178735" y="31675"/>
                  <a:pt x="174265" y="34155"/>
                </a:cubicBezTo>
                <a:cubicBezTo>
                  <a:pt x="172103" y="35322"/>
                  <a:pt x="154701" y="47751"/>
                  <a:pt x="137285" y="62010"/>
                </a:cubicBezTo>
                <a:cubicBezTo>
                  <a:pt x="137285" y="62010"/>
                  <a:pt x="112255" y="43613"/>
                  <a:pt x="110425" y="42618"/>
                </a:cubicBezTo>
                <a:cubicBezTo>
                  <a:pt x="105955" y="40124"/>
                  <a:pt x="100649" y="38798"/>
                  <a:pt x="95343" y="38798"/>
                </a:cubicBezTo>
                <a:cubicBezTo>
                  <a:pt x="93845" y="38798"/>
                  <a:pt x="92518" y="38970"/>
                  <a:pt x="91033" y="39129"/>
                </a:cubicBezTo>
                <a:cubicBezTo>
                  <a:pt x="85727" y="39965"/>
                  <a:pt x="80912" y="41955"/>
                  <a:pt x="75779" y="42777"/>
                </a:cubicBezTo>
                <a:cubicBezTo>
                  <a:pt x="74121" y="43108"/>
                  <a:pt x="72463" y="43281"/>
                  <a:pt x="70632" y="43281"/>
                </a:cubicBezTo>
                <a:cubicBezTo>
                  <a:pt x="66985" y="43281"/>
                  <a:pt x="63337" y="42445"/>
                  <a:pt x="60857" y="40296"/>
                </a:cubicBezTo>
                <a:cubicBezTo>
                  <a:pt x="57368" y="37312"/>
                  <a:pt x="56705" y="32497"/>
                  <a:pt x="53057" y="29685"/>
                </a:cubicBezTo>
                <a:cubicBezTo>
                  <a:pt x="48746" y="26528"/>
                  <a:pt x="42287" y="27032"/>
                  <a:pt x="37313" y="24870"/>
                </a:cubicBezTo>
                <a:cubicBezTo>
                  <a:pt x="30177" y="21886"/>
                  <a:pt x="26701" y="14100"/>
                  <a:pt x="18902" y="12442"/>
                </a:cubicBezTo>
                <a:cubicBezTo>
                  <a:pt x="16249" y="11779"/>
                  <a:pt x="13437" y="12110"/>
                  <a:pt x="10784" y="11606"/>
                </a:cubicBezTo>
                <a:cubicBezTo>
                  <a:pt x="6805" y="11115"/>
                  <a:pt x="3317" y="9285"/>
                  <a:pt x="1" y="7468"/>
                </a:cubicBezTo>
                <a:lnTo>
                  <a:pt x="1" y="31171"/>
                </a:lnTo>
                <a:cubicBezTo>
                  <a:pt x="6633" y="33664"/>
                  <a:pt x="10453" y="40456"/>
                  <a:pt x="17416" y="43108"/>
                </a:cubicBezTo>
                <a:cubicBezTo>
                  <a:pt x="22881" y="45098"/>
                  <a:pt x="29845" y="44607"/>
                  <a:pt x="34328" y="47923"/>
                </a:cubicBezTo>
                <a:cubicBezTo>
                  <a:pt x="38308" y="50735"/>
                  <a:pt x="38971" y="55550"/>
                  <a:pt x="42778" y="58362"/>
                </a:cubicBezTo>
                <a:cubicBezTo>
                  <a:pt x="45603" y="60683"/>
                  <a:pt x="49410" y="61519"/>
                  <a:pt x="53389" y="61519"/>
                </a:cubicBezTo>
                <a:cubicBezTo>
                  <a:pt x="55219" y="61519"/>
                  <a:pt x="57037" y="61347"/>
                  <a:pt x="58867" y="61015"/>
                </a:cubicBezTo>
                <a:cubicBezTo>
                  <a:pt x="64332" y="60020"/>
                  <a:pt x="69637" y="58031"/>
                  <a:pt x="75275" y="57208"/>
                </a:cubicBezTo>
                <a:cubicBezTo>
                  <a:pt x="76774" y="57036"/>
                  <a:pt x="78432" y="57036"/>
                  <a:pt x="80090" y="57036"/>
                </a:cubicBezTo>
                <a:cubicBezTo>
                  <a:pt x="85727" y="57036"/>
                  <a:pt x="91364" y="58203"/>
                  <a:pt x="96166" y="60683"/>
                </a:cubicBezTo>
                <a:cubicBezTo>
                  <a:pt x="98155" y="61678"/>
                  <a:pt x="125188" y="80089"/>
                  <a:pt x="125188" y="80089"/>
                </a:cubicBezTo>
                <a:cubicBezTo>
                  <a:pt x="143917" y="65830"/>
                  <a:pt x="162659" y="53388"/>
                  <a:pt x="165140" y="52234"/>
                </a:cubicBezTo>
                <a:cubicBezTo>
                  <a:pt x="169954" y="49741"/>
                  <a:pt x="175592" y="48414"/>
                  <a:pt x="181229" y="48414"/>
                </a:cubicBezTo>
                <a:cubicBezTo>
                  <a:pt x="182887" y="48414"/>
                  <a:pt x="184545" y="48587"/>
                  <a:pt x="186031" y="48746"/>
                </a:cubicBezTo>
                <a:cubicBezTo>
                  <a:pt x="191668" y="49581"/>
                  <a:pt x="196974" y="51571"/>
                  <a:pt x="202452" y="52566"/>
                </a:cubicBezTo>
                <a:cubicBezTo>
                  <a:pt x="204269" y="52725"/>
                  <a:pt x="206099" y="52897"/>
                  <a:pt x="207916" y="52897"/>
                </a:cubicBezTo>
                <a:cubicBezTo>
                  <a:pt x="211896" y="52897"/>
                  <a:pt x="215875" y="52062"/>
                  <a:pt x="218528" y="49913"/>
                </a:cubicBezTo>
                <a:cubicBezTo>
                  <a:pt x="222348" y="46929"/>
                  <a:pt x="223011" y="42114"/>
                  <a:pt x="226990" y="39302"/>
                </a:cubicBezTo>
                <a:cubicBezTo>
                  <a:pt x="231460" y="36145"/>
                  <a:pt x="238424" y="36649"/>
                  <a:pt x="243902" y="34487"/>
                </a:cubicBezTo>
                <a:cubicBezTo>
                  <a:pt x="251529" y="31502"/>
                  <a:pt x="255508" y="23716"/>
                  <a:pt x="263626" y="22058"/>
                </a:cubicBezTo>
                <a:cubicBezTo>
                  <a:pt x="266610" y="21395"/>
                  <a:pt x="269595" y="21727"/>
                  <a:pt x="272579" y="21395"/>
                </a:cubicBezTo>
                <a:cubicBezTo>
                  <a:pt x="276399" y="20891"/>
                  <a:pt x="279715" y="19233"/>
                  <a:pt x="282859" y="17747"/>
                </a:cubicBezTo>
                <a:lnTo>
                  <a:pt x="28285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211" y="3041782"/>
            <a:ext cx="9144157" cy="2101126"/>
          </a:xfrm>
          <a:custGeom>
            <a:avLst/>
            <a:gdLst/>
            <a:ahLst/>
            <a:cxnLst/>
            <a:rect l="l" t="t" r="r" b="b"/>
            <a:pathLst>
              <a:path w="282860" h="64995" extrusionOk="0">
                <a:moveTo>
                  <a:pt x="282859" y="0"/>
                </a:moveTo>
                <a:cubicBezTo>
                  <a:pt x="279715" y="1486"/>
                  <a:pt x="276399" y="3144"/>
                  <a:pt x="272579" y="3648"/>
                </a:cubicBezTo>
                <a:cubicBezTo>
                  <a:pt x="269595" y="3980"/>
                  <a:pt x="266610" y="3648"/>
                  <a:pt x="263626" y="4311"/>
                </a:cubicBezTo>
                <a:cubicBezTo>
                  <a:pt x="255508" y="5969"/>
                  <a:pt x="251529" y="13755"/>
                  <a:pt x="243902" y="16740"/>
                </a:cubicBezTo>
                <a:cubicBezTo>
                  <a:pt x="238424" y="18902"/>
                  <a:pt x="231460" y="18398"/>
                  <a:pt x="226990" y="21555"/>
                </a:cubicBezTo>
                <a:cubicBezTo>
                  <a:pt x="223011" y="24367"/>
                  <a:pt x="222348" y="29182"/>
                  <a:pt x="218528" y="32166"/>
                </a:cubicBezTo>
                <a:cubicBezTo>
                  <a:pt x="215875" y="34315"/>
                  <a:pt x="211896" y="35150"/>
                  <a:pt x="207916" y="35150"/>
                </a:cubicBezTo>
                <a:cubicBezTo>
                  <a:pt x="206099" y="35150"/>
                  <a:pt x="204269" y="34978"/>
                  <a:pt x="202452" y="34819"/>
                </a:cubicBezTo>
                <a:cubicBezTo>
                  <a:pt x="196974" y="33824"/>
                  <a:pt x="191668" y="31834"/>
                  <a:pt x="186031" y="30999"/>
                </a:cubicBezTo>
                <a:cubicBezTo>
                  <a:pt x="184545" y="30840"/>
                  <a:pt x="182887" y="30667"/>
                  <a:pt x="181229" y="30667"/>
                </a:cubicBezTo>
                <a:cubicBezTo>
                  <a:pt x="175592" y="30667"/>
                  <a:pt x="169954" y="31994"/>
                  <a:pt x="165140" y="34487"/>
                </a:cubicBezTo>
                <a:cubicBezTo>
                  <a:pt x="162659" y="35641"/>
                  <a:pt x="143917" y="48083"/>
                  <a:pt x="125188" y="62342"/>
                </a:cubicBezTo>
                <a:cubicBezTo>
                  <a:pt x="125188" y="62342"/>
                  <a:pt x="98155" y="43931"/>
                  <a:pt x="96166" y="42936"/>
                </a:cubicBezTo>
                <a:cubicBezTo>
                  <a:pt x="91364" y="40456"/>
                  <a:pt x="85727" y="39289"/>
                  <a:pt x="80090" y="39289"/>
                </a:cubicBezTo>
                <a:cubicBezTo>
                  <a:pt x="78432" y="39289"/>
                  <a:pt x="76774" y="39289"/>
                  <a:pt x="75275" y="39461"/>
                </a:cubicBezTo>
                <a:cubicBezTo>
                  <a:pt x="69637" y="40284"/>
                  <a:pt x="64332" y="42273"/>
                  <a:pt x="58867" y="43268"/>
                </a:cubicBezTo>
                <a:cubicBezTo>
                  <a:pt x="57037" y="43600"/>
                  <a:pt x="55219" y="43772"/>
                  <a:pt x="53389" y="43772"/>
                </a:cubicBezTo>
                <a:cubicBezTo>
                  <a:pt x="49410" y="43772"/>
                  <a:pt x="45603" y="42936"/>
                  <a:pt x="42778" y="40615"/>
                </a:cubicBezTo>
                <a:cubicBezTo>
                  <a:pt x="38971" y="37803"/>
                  <a:pt x="38308" y="32988"/>
                  <a:pt x="34328" y="30176"/>
                </a:cubicBezTo>
                <a:cubicBezTo>
                  <a:pt x="29845" y="26860"/>
                  <a:pt x="22881" y="27351"/>
                  <a:pt x="17416" y="25361"/>
                </a:cubicBezTo>
                <a:cubicBezTo>
                  <a:pt x="10453" y="22709"/>
                  <a:pt x="6633" y="15917"/>
                  <a:pt x="1" y="13424"/>
                </a:cubicBezTo>
                <a:lnTo>
                  <a:pt x="1" y="64995"/>
                </a:lnTo>
                <a:lnTo>
                  <a:pt x="282859" y="64995"/>
                </a:lnTo>
                <a:lnTo>
                  <a:pt x="282859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37700" y="1201125"/>
            <a:ext cx="4586400" cy="159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496700" y="3117875"/>
            <a:ext cx="30684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3589" y="3966975"/>
            <a:ext cx="9175078" cy="1180763"/>
          </a:xfrm>
          <a:custGeom>
            <a:avLst/>
            <a:gdLst/>
            <a:ahLst/>
            <a:cxnLst/>
            <a:rect l="l" t="t" r="r" b="b"/>
            <a:pathLst>
              <a:path w="285650" h="36761" extrusionOk="0">
                <a:moveTo>
                  <a:pt x="285649" y="0"/>
                </a:moveTo>
                <a:cubicBezTo>
                  <a:pt x="285649" y="0"/>
                  <a:pt x="250969" y="6396"/>
                  <a:pt x="202600" y="6396"/>
                </a:cubicBezTo>
                <a:cubicBezTo>
                  <a:pt x="184261" y="6396"/>
                  <a:pt x="163955" y="5476"/>
                  <a:pt x="142825" y="2941"/>
                </a:cubicBezTo>
                <a:cubicBezTo>
                  <a:pt x="125322" y="829"/>
                  <a:pt x="110002" y="13"/>
                  <a:pt x="96779" y="13"/>
                </a:cubicBezTo>
                <a:cubicBezTo>
                  <a:pt x="52258" y="13"/>
                  <a:pt x="31520" y="9257"/>
                  <a:pt x="31304" y="9369"/>
                </a:cubicBezTo>
                <a:cubicBezTo>
                  <a:pt x="25714" y="12019"/>
                  <a:pt x="24037" y="14400"/>
                  <a:pt x="29213" y="16077"/>
                </a:cubicBezTo>
                <a:cubicBezTo>
                  <a:pt x="47381" y="22360"/>
                  <a:pt x="51853" y="28789"/>
                  <a:pt x="0" y="36760"/>
                </a:cubicBezTo>
                <a:lnTo>
                  <a:pt x="285649" y="36760"/>
                </a:lnTo>
                <a:lnTo>
                  <a:pt x="285649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672584" y="4613358"/>
            <a:ext cx="8506083" cy="534380"/>
          </a:xfrm>
          <a:custGeom>
            <a:avLst/>
            <a:gdLst/>
            <a:ahLst/>
            <a:cxnLst/>
            <a:rect l="l" t="t" r="r" b="b"/>
            <a:pathLst>
              <a:path w="264822" h="16637" extrusionOk="0">
                <a:moveTo>
                  <a:pt x="35631" y="0"/>
                </a:moveTo>
                <a:cubicBezTo>
                  <a:pt x="43323" y="5031"/>
                  <a:pt x="38012" y="10342"/>
                  <a:pt x="0" y="16636"/>
                </a:cubicBezTo>
                <a:lnTo>
                  <a:pt x="264821" y="16636"/>
                </a:lnTo>
                <a:lnTo>
                  <a:pt x="264821" y="9090"/>
                </a:lnTo>
                <a:cubicBezTo>
                  <a:pt x="264821" y="9090"/>
                  <a:pt x="245479" y="2893"/>
                  <a:pt x="211257" y="2893"/>
                </a:cubicBezTo>
                <a:cubicBezTo>
                  <a:pt x="199213" y="2893"/>
                  <a:pt x="185327" y="3661"/>
                  <a:pt x="169791" y="5736"/>
                </a:cubicBezTo>
                <a:cubicBezTo>
                  <a:pt x="148149" y="8623"/>
                  <a:pt x="127498" y="9894"/>
                  <a:pt x="108899" y="9894"/>
                </a:cubicBezTo>
                <a:cubicBezTo>
                  <a:pt x="76222" y="9894"/>
                  <a:pt x="49881" y="5971"/>
                  <a:pt x="3563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24" name="Google Shape;24;p4"/>
            <p:cNvSpPr/>
            <p:nvPr/>
          </p:nvSpPr>
          <p:spPr>
            <a:xfrm>
              <a:off x="211" y="2468066"/>
              <a:ext cx="9144157" cy="2589077"/>
            </a:xfrm>
            <a:custGeom>
              <a:avLst/>
              <a:gdLst/>
              <a:ahLst/>
              <a:cxnLst/>
              <a:rect l="l" t="t" r="r" b="b"/>
              <a:pathLst>
                <a:path w="282860" h="80089" extrusionOk="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211" y="3041782"/>
              <a:ext cx="9144157" cy="2101126"/>
            </a:xfrm>
            <a:custGeom>
              <a:avLst/>
              <a:gdLst/>
              <a:ahLst/>
              <a:cxnLst/>
              <a:rect l="l" t="t" r="r" b="b"/>
              <a:pathLst>
                <a:path w="282860" h="64995" extrusionOk="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4"/>
          <p:cNvSpPr/>
          <p:nvPr/>
        </p:nvSpPr>
        <p:spPr>
          <a:xfrm flipH="1">
            <a:off x="8467188" y="2875625"/>
            <a:ext cx="894125" cy="2448850"/>
          </a:xfrm>
          <a:custGeom>
            <a:avLst/>
            <a:gdLst/>
            <a:ahLst/>
            <a:cxnLst/>
            <a:rect l="l" t="t" r="r" b="b"/>
            <a:pathLst>
              <a:path w="35765" h="97954" extrusionOk="0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13225" y="1140700"/>
            <a:ext cx="7863900" cy="34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  <a:defRPr sz="1200">
                <a:solidFill>
                  <a:srgbClr val="FFFFFF"/>
                </a:solidFill>
              </a:defRPr>
            </a:lvl1pPr>
            <a:lvl2pPr marL="914400" lvl="1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 sz="1200"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  <a:defRPr sz="1200"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sz="1200"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 sz="1200"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romanLcPeriod"/>
              <a:defRPr sz="1200"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  <a:defRPr sz="1200"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lphaLcPeriod"/>
              <a:defRPr sz="1200"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AutoNum type="romanLcPeriod"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-219612" y="2875625"/>
            <a:ext cx="894125" cy="2448850"/>
          </a:xfrm>
          <a:custGeom>
            <a:avLst/>
            <a:gdLst/>
            <a:ahLst/>
            <a:cxnLst/>
            <a:rect l="l" t="t" r="r" b="b"/>
            <a:pathLst>
              <a:path w="35765" h="97954" extrusionOk="0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6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43" name="Google Shape;43;p6"/>
            <p:cNvSpPr/>
            <p:nvPr/>
          </p:nvSpPr>
          <p:spPr>
            <a:xfrm>
              <a:off x="211" y="2468066"/>
              <a:ext cx="9144157" cy="2589077"/>
            </a:xfrm>
            <a:custGeom>
              <a:avLst/>
              <a:gdLst/>
              <a:ahLst/>
              <a:cxnLst/>
              <a:rect l="l" t="t" r="r" b="b"/>
              <a:pathLst>
                <a:path w="282860" h="80089" extrusionOk="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211" y="3041782"/>
              <a:ext cx="9144157" cy="2101126"/>
            </a:xfrm>
            <a:custGeom>
              <a:avLst/>
              <a:gdLst/>
              <a:ahLst/>
              <a:cxnLst/>
              <a:rect l="l" t="t" r="r" b="b"/>
              <a:pathLst>
                <a:path w="282860" h="64995" extrusionOk="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/>
          <p:nvPr/>
        </p:nvSpPr>
        <p:spPr>
          <a:xfrm flipH="1">
            <a:off x="8467188" y="2875625"/>
            <a:ext cx="894125" cy="2448850"/>
          </a:xfrm>
          <a:custGeom>
            <a:avLst/>
            <a:gdLst/>
            <a:ahLst/>
            <a:cxnLst/>
            <a:rect l="l" t="t" r="r" b="b"/>
            <a:pathLst>
              <a:path w="35765" h="97954" extrusionOk="0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-219612" y="2875625"/>
            <a:ext cx="894125" cy="2448850"/>
          </a:xfrm>
          <a:custGeom>
            <a:avLst/>
            <a:gdLst/>
            <a:ahLst/>
            <a:cxnLst/>
            <a:rect l="l" t="t" r="r" b="b"/>
            <a:pathLst>
              <a:path w="35765" h="97954" extrusionOk="0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85" name="Google Shape;85;p13"/>
            <p:cNvSpPr/>
            <p:nvPr/>
          </p:nvSpPr>
          <p:spPr>
            <a:xfrm>
              <a:off x="211" y="2468066"/>
              <a:ext cx="9144157" cy="2589077"/>
            </a:xfrm>
            <a:custGeom>
              <a:avLst/>
              <a:gdLst/>
              <a:ahLst/>
              <a:cxnLst/>
              <a:rect l="l" t="t" r="r" b="b"/>
              <a:pathLst>
                <a:path w="282860" h="80089" extrusionOk="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211" y="3041782"/>
              <a:ext cx="9144157" cy="2101126"/>
            </a:xfrm>
            <a:custGeom>
              <a:avLst/>
              <a:gdLst/>
              <a:ahLst/>
              <a:cxnLst/>
              <a:rect l="l" t="t" r="r" b="b"/>
              <a:pathLst>
                <a:path w="282860" h="64995" extrusionOk="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 Table of Contents">
  <p:cSld name="CUSTOM_1_1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4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89" name="Google Shape;89;p14"/>
            <p:cNvSpPr/>
            <p:nvPr/>
          </p:nvSpPr>
          <p:spPr>
            <a:xfrm>
              <a:off x="211" y="2468066"/>
              <a:ext cx="9144157" cy="2589077"/>
            </a:xfrm>
            <a:custGeom>
              <a:avLst/>
              <a:gdLst/>
              <a:ahLst/>
              <a:cxnLst/>
              <a:rect l="l" t="t" r="r" b="b"/>
              <a:pathLst>
                <a:path w="282860" h="80089" extrusionOk="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211" y="3041782"/>
              <a:ext cx="9144157" cy="2101126"/>
            </a:xfrm>
            <a:custGeom>
              <a:avLst/>
              <a:gdLst/>
              <a:ahLst/>
              <a:cxnLst/>
              <a:rect l="l" t="t" r="r" b="b"/>
              <a:pathLst>
                <a:path w="282860" h="64995" extrusionOk="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2057400" y="1690688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2"/>
          </p:nvPr>
        </p:nvSpPr>
        <p:spPr>
          <a:xfrm>
            <a:off x="2057400" y="2015723"/>
            <a:ext cx="2371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3"/>
          </p:nvPr>
        </p:nvSpPr>
        <p:spPr>
          <a:xfrm>
            <a:off x="5962650" y="1690688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4"/>
          </p:nvPr>
        </p:nvSpPr>
        <p:spPr>
          <a:xfrm>
            <a:off x="5962650" y="2015723"/>
            <a:ext cx="2371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5"/>
          </p:nvPr>
        </p:nvSpPr>
        <p:spPr>
          <a:xfrm>
            <a:off x="2057400" y="3555206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6"/>
          </p:nvPr>
        </p:nvSpPr>
        <p:spPr>
          <a:xfrm>
            <a:off x="2057400" y="3875907"/>
            <a:ext cx="237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7"/>
          </p:nvPr>
        </p:nvSpPr>
        <p:spPr>
          <a:xfrm>
            <a:off x="5962650" y="3555206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taatliches"/>
              <a:buNone/>
              <a:defRPr sz="20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8"/>
          </p:nvPr>
        </p:nvSpPr>
        <p:spPr>
          <a:xfrm>
            <a:off x="5962650" y="3875907"/>
            <a:ext cx="237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9" hasCustomPrompt="1"/>
          </p:nvPr>
        </p:nvSpPr>
        <p:spPr>
          <a:xfrm>
            <a:off x="2057400" y="1316831"/>
            <a:ext cx="544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title" idx="13" hasCustomPrompt="1"/>
          </p:nvPr>
        </p:nvSpPr>
        <p:spPr>
          <a:xfrm>
            <a:off x="5962650" y="1316831"/>
            <a:ext cx="544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4" hasCustomPrompt="1"/>
          </p:nvPr>
        </p:nvSpPr>
        <p:spPr>
          <a:xfrm>
            <a:off x="2057400" y="3183731"/>
            <a:ext cx="548700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5" hasCustomPrompt="1"/>
          </p:nvPr>
        </p:nvSpPr>
        <p:spPr>
          <a:xfrm>
            <a:off x="5962650" y="3183731"/>
            <a:ext cx="548700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Font typeface="Staatliches"/>
              <a:buNone/>
              <a:defRPr sz="2500">
                <a:latin typeface="Staatliches"/>
                <a:ea typeface="Staatliches"/>
                <a:cs typeface="Staatliches"/>
                <a:sym typeface="Staatliches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right">
  <p:cSld name="CUSTOM_2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oogle Shape;105;p15"/>
          <p:cNvGrpSpPr/>
          <p:nvPr/>
        </p:nvGrpSpPr>
        <p:grpSpPr>
          <a:xfrm>
            <a:off x="211" y="2468066"/>
            <a:ext cx="9144157" cy="2674842"/>
            <a:chOff x="211" y="2468066"/>
            <a:chExt cx="9144157" cy="2674842"/>
          </a:xfrm>
        </p:grpSpPr>
        <p:sp>
          <p:nvSpPr>
            <p:cNvPr id="106" name="Google Shape;106;p15"/>
            <p:cNvSpPr/>
            <p:nvPr/>
          </p:nvSpPr>
          <p:spPr>
            <a:xfrm>
              <a:off x="211" y="2468066"/>
              <a:ext cx="9144157" cy="2589077"/>
            </a:xfrm>
            <a:custGeom>
              <a:avLst/>
              <a:gdLst/>
              <a:ahLst/>
              <a:cxnLst/>
              <a:rect l="l" t="t" r="r" b="b"/>
              <a:pathLst>
                <a:path w="282860" h="80089" extrusionOk="0">
                  <a:moveTo>
                    <a:pt x="282859" y="0"/>
                  </a:moveTo>
                  <a:cubicBezTo>
                    <a:pt x="280047" y="1327"/>
                    <a:pt x="277222" y="2653"/>
                    <a:pt x="274078" y="3157"/>
                  </a:cubicBezTo>
                  <a:cubicBezTo>
                    <a:pt x="271253" y="3489"/>
                    <a:pt x="268441" y="3316"/>
                    <a:pt x="265788" y="3820"/>
                  </a:cubicBezTo>
                  <a:cubicBezTo>
                    <a:pt x="258161" y="5637"/>
                    <a:pt x="254514" y="13437"/>
                    <a:pt x="247377" y="16421"/>
                  </a:cubicBezTo>
                  <a:cubicBezTo>
                    <a:pt x="242403" y="18570"/>
                    <a:pt x="235944" y="18079"/>
                    <a:pt x="231792" y="21223"/>
                  </a:cubicBezTo>
                  <a:cubicBezTo>
                    <a:pt x="228144" y="24048"/>
                    <a:pt x="227322" y="28850"/>
                    <a:pt x="223833" y="31834"/>
                  </a:cubicBezTo>
                  <a:cubicBezTo>
                    <a:pt x="221353" y="33996"/>
                    <a:pt x="217705" y="34818"/>
                    <a:pt x="214058" y="34818"/>
                  </a:cubicBezTo>
                  <a:cubicBezTo>
                    <a:pt x="212400" y="34818"/>
                    <a:pt x="210569" y="34659"/>
                    <a:pt x="209084" y="34328"/>
                  </a:cubicBezTo>
                  <a:cubicBezTo>
                    <a:pt x="203778" y="33333"/>
                    <a:pt x="198963" y="31343"/>
                    <a:pt x="193830" y="30680"/>
                  </a:cubicBezTo>
                  <a:cubicBezTo>
                    <a:pt x="192331" y="30508"/>
                    <a:pt x="190845" y="30348"/>
                    <a:pt x="189347" y="30348"/>
                  </a:cubicBezTo>
                  <a:cubicBezTo>
                    <a:pt x="184041" y="30348"/>
                    <a:pt x="178735" y="31675"/>
                    <a:pt x="174265" y="34155"/>
                  </a:cubicBezTo>
                  <a:cubicBezTo>
                    <a:pt x="172103" y="35322"/>
                    <a:pt x="154701" y="47751"/>
                    <a:pt x="137285" y="62010"/>
                  </a:cubicBezTo>
                  <a:cubicBezTo>
                    <a:pt x="137285" y="62010"/>
                    <a:pt x="112255" y="43613"/>
                    <a:pt x="110425" y="42618"/>
                  </a:cubicBezTo>
                  <a:cubicBezTo>
                    <a:pt x="105955" y="40124"/>
                    <a:pt x="100649" y="38798"/>
                    <a:pt x="95343" y="38798"/>
                  </a:cubicBezTo>
                  <a:cubicBezTo>
                    <a:pt x="93845" y="38798"/>
                    <a:pt x="92518" y="38970"/>
                    <a:pt x="91033" y="39129"/>
                  </a:cubicBezTo>
                  <a:cubicBezTo>
                    <a:pt x="85727" y="39965"/>
                    <a:pt x="80912" y="41955"/>
                    <a:pt x="75779" y="42777"/>
                  </a:cubicBezTo>
                  <a:cubicBezTo>
                    <a:pt x="74121" y="43108"/>
                    <a:pt x="72463" y="43281"/>
                    <a:pt x="70632" y="43281"/>
                  </a:cubicBezTo>
                  <a:cubicBezTo>
                    <a:pt x="66985" y="43281"/>
                    <a:pt x="63337" y="42445"/>
                    <a:pt x="60857" y="40296"/>
                  </a:cubicBezTo>
                  <a:cubicBezTo>
                    <a:pt x="57368" y="37312"/>
                    <a:pt x="56705" y="32497"/>
                    <a:pt x="53057" y="29685"/>
                  </a:cubicBezTo>
                  <a:cubicBezTo>
                    <a:pt x="48746" y="26528"/>
                    <a:pt x="42287" y="27032"/>
                    <a:pt x="37313" y="24870"/>
                  </a:cubicBezTo>
                  <a:cubicBezTo>
                    <a:pt x="30177" y="21886"/>
                    <a:pt x="26701" y="14100"/>
                    <a:pt x="18902" y="12442"/>
                  </a:cubicBezTo>
                  <a:cubicBezTo>
                    <a:pt x="16249" y="11779"/>
                    <a:pt x="13437" y="12110"/>
                    <a:pt x="10784" y="11606"/>
                  </a:cubicBezTo>
                  <a:cubicBezTo>
                    <a:pt x="6805" y="11115"/>
                    <a:pt x="3317" y="9285"/>
                    <a:pt x="1" y="7468"/>
                  </a:cubicBezTo>
                  <a:lnTo>
                    <a:pt x="1" y="31171"/>
                  </a:lnTo>
                  <a:cubicBezTo>
                    <a:pt x="6633" y="33664"/>
                    <a:pt x="10453" y="40456"/>
                    <a:pt x="17416" y="43108"/>
                  </a:cubicBezTo>
                  <a:cubicBezTo>
                    <a:pt x="22881" y="45098"/>
                    <a:pt x="29845" y="44607"/>
                    <a:pt x="34328" y="47923"/>
                  </a:cubicBezTo>
                  <a:cubicBezTo>
                    <a:pt x="38308" y="50735"/>
                    <a:pt x="38971" y="55550"/>
                    <a:pt x="42778" y="58362"/>
                  </a:cubicBezTo>
                  <a:cubicBezTo>
                    <a:pt x="45603" y="60683"/>
                    <a:pt x="49410" y="61519"/>
                    <a:pt x="53389" y="61519"/>
                  </a:cubicBezTo>
                  <a:cubicBezTo>
                    <a:pt x="55219" y="61519"/>
                    <a:pt x="57037" y="61347"/>
                    <a:pt x="58867" y="61015"/>
                  </a:cubicBezTo>
                  <a:cubicBezTo>
                    <a:pt x="64332" y="60020"/>
                    <a:pt x="69637" y="58031"/>
                    <a:pt x="75275" y="57208"/>
                  </a:cubicBezTo>
                  <a:cubicBezTo>
                    <a:pt x="76774" y="57036"/>
                    <a:pt x="78432" y="57036"/>
                    <a:pt x="80090" y="57036"/>
                  </a:cubicBezTo>
                  <a:cubicBezTo>
                    <a:pt x="85727" y="57036"/>
                    <a:pt x="91364" y="58203"/>
                    <a:pt x="96166" y="60683"/>
                  </a:cubicBezTo>
                  <a:cubicBezTo>
                    <a:pt x="98155" y="61678"/>
                    <a:pt x="125188" y="80089"/>
                    <a:pt x="125188" y="80089"/>
                  </a:cubicBezTo>
                  <a:cubicBezTo>
                    <a:pt x="143917" y="65830"/>
                    <a:pt x="162659" y="53388"/>
                    <a:pt x="165140" y="52234"/>
                  </a:cubicBezTo>
                  <a:cubicBezTo>
                    <a:pt x="169954" y="49741"/>
                    <a:pt x="175592" y="48414"/>
                    <a:pt x="181229" y="48414"/>
                  </a:cubicBezTo>
                  <a:cubicBezTo>
                    <a:pt x="182887" y="48414"/>
                    <a:pt x="184545" y="48587"/>
                    <a:pt x="186031" y="48746"/>
                  </a:cubicBezTo>
                  <a:cubicBezTo>
                    <a:pt x="191668" y="49581"/>
                    <a:pt x="196974" y="51571"/>
                    <a:pt x="202452" y="52566"/>
                  </a:cubicBezTo>
                  <a:cubicBezTo>
                    <a:pt x="204269" y="52725"/>
                    <a:pt x="206099" y="52897"/>
                    <a:pt x="207916" y="52897"/>
                  </a:cubicBezTo>
                  <a:cubicBezTo>
                    <a:pt x="211896" y="52897"/>
                    <a:pt x="215875" y="52062"/>
                    <a:pt x="218528" y="49913"/>
                  </a:cubicBezTo>
                  <a:cubicBezTo>
                    <a:pt x="222348" y="46929"/>
                    <a:pt x="223011" y="42114"/>
                    <a:pt x="226990" y="39302"/>
                  </a:cubicBezTo>
                  <a:cubicBezTo>
                    <a:pt x="231460" y="36145"/>
                    <a:pt x="238424" y="36649"/>
                    <a:pt x="243902" y="34487"/>
                  </a:cubicBezTo>
                  <a:cubicBezTo>
                    <a:pt x="251529" y="31502"/>
                    <a:pt x="255508" y="23716"/>
                    <a:pt x="263626" y="22058"/>
                  </a:cubicBezTo>
                  <a:cubicBezTo>
                    <a:pt x="266610" y="21395"/>
                    <a:pt x="269595" y="21727"/>
                    <a:pt x="272579" y="21395"/>
                  </a:cubicBezTo>
                  <a:cubicBezTo>
                    <a:pt x="276399" y="20891"/>
                    <a:pt x="279715" y="19233"/>
                    <a:pt x="282859" y="17747"/>
                  </a:cubicBezTo>
                  <a:lnTo>
                    <a:pt x="2828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211" y="3041782"/>
              <a:ext cx="9144157" cy="2101126"/>
            </a:xfrm>
            <a:custGeom>
              <a:avLst/>
              <a:gdLst/>
              <a:ahLst/>
              <a:cxnLst/>
              <a:rect l="l" t="t" r="r" b="b"/>
              <a:pathLst>
                <a:path w="282860" h="64995" extrusionOk="0">
                  <a:moveTo>
                    <a:pt x="282859" y="0"/>
                  </a:moveTo>
                  <a:cubicBezTo>
                    <a:pt x="279715" y="1486"/>
                    <a:pt x="276399" y="3144"/>
                    <a:pt x="272579" y="3648"/>
                  </a:cubicBezTo>
                  <a:cubicBezTo>
                    <a:pt x="269595" y="3980"/>
                    <a:pt x="266610" y="3648"/>
                    <a:pt x="263626" y="4311"/>
                  </a:cubicBezTo>
                  <a:cubicBezTo>
                    <a:pt x="255508" y="5969"/>
                    <a:pt x="251529" y="13755"/>
                    <a:pt x="243902" y="16740"/>
                  </a:cubicBezTo>
                  <a:cubicBezTo>
                    <a:pt x="238424" y="18902"/>
                    <a:pt x="231460" y="18398"/>
                    <a:pt x="226990" y="21555"/>
                  </a:cubicBezTo>
                  <a:cubicBezTo>
                    <a:pt x="223011" y="24367"/>
                    <a:pt x="222348" y="29182"/>
                    <a:pt x="218528" y="32166"/>
                  </a:cubicBezTo>
                  <a:cubicBezTo>
                    <a:pt x="215875" y="34315"/>
                    <a:pt x="211896" y="35150"/>
                    <a:pt x="207916" y="35150"/>
                  </a:cubicBezTo>
                  <a:cubicBezTo>
                    <a:pt x="206099" y="35150"/>
                    <a:pt x="204269" y="34978"/>
                    <a:pt x="202452" y="34819"/>
                  </a:cubicBezTo>
                  <a:cubicBezTo>
                    <a:pt x="196974" y="33824"/>
                    <a:pt x="191668" y="31834"/>
                    <a:pt x="186031" y="30999"/>
                  </a:cubicBezTo>
                  <a:cubicBezTo>
                    <a:pt x="184545" y="30840"/>
                    <a:pt x="182887" y="30667"/>
                    <a:pt x="181229" y="30667"/>
                  </a:cubicBezTo>
                  <a:cubicBezTo>
                    <a:pt x="175592" y="30667"/>
                    <a:pt x="169954" y="31994"/>
                    <a:pt x="165140" y="34487"/>
                  </a:cubicBezTo>
                  <a:cubicBezTo>
                    <a:pt x="162659" y="35641"/>
                    <a:pt x="143917" y="48083"/>
                    <a:pt x="125188" y="62342"/>
                  </a:cubicBezTo>
                  <a:cubicBezTo>
                    <a:pt x="125188" y="62342"/>
                    <a:pt x="98155" y="43931"/>
                    <a:pt x="96166" y="42936"/>
                  </a:cubicBezTo>
                  <a:cubicBezTo>
                    <a:pt x="91364" y="40456"/>
                    <a:pt x="85727" y="39289"/>
                    <a:pt x="80090" y="39289"/>
                  </a:cubicBezTo>
                  <a:cubicBezTo>
                    <a:pt x="78432" y="39289"/>
                    <a:pt x="76774" y="39289"/>
                    <a:pt x="75275" y="39461"/>
                  </a:cubicBezTo>
                  <a:cubicBezTo>
                    <a:pt x="69637" y="40284"/>
                    <a:pt x="64332" y="42273"/>
                    <a:pt x="58867" y="43268"/>
                  </a:cubicBezTo>
                  <a:cubicBezTo>
                    <a:pt x="57037" y="43600"/>
                    <a:pt x="55219" y="43772"/>
                    <a:pt x="53389" y="43772"/>
                  </a:cubicBezTo>
                  <a:cubicBezTo>
                    <a:pt x="49410" y="43772"/>
                    <a:pt x="45603" y="42936"/>
                    <a:pt x="42778" y="40615"/>
                  </a:cubicBezTo>
                  <a:cubicBezTo>
                    <a:pt x="38971" y="37803"/>
                    <a:pt x="38308" y="32988"/>
                    <a:pt x="34328" y="30176"/>
                  </a:cubicBezTo>
                  <a:cubicBezTo>
                    <a:pt x="29845" y="26860"/>
                    <a:pt x="22881" y="27351"/>
                    <a:pt x="17416" y="25361"/>
                  </a:cubicBezTo>
                  <a:cubicBezTo>
                    <a:pt x="10453" y="22709"/>
                    <a:pt x="6633" y="15917"/>
                    <a:pt x="1" y="13424"/>
                  </a:cubicBezTo>
                  <a:lnTo>
                    <a:pt x="1" y="64995"/>
                  </a:lnTo>
                  <a:lnTo>
                    <a:pt x="282859" y="64995"/>
                  </a:lnTo>
                  <a:lnTo>
                    <a:pt x="2828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Google Shape;108;p15"/>
          <p:cNvSpPr txBox="1">
            <a:spLocks noGrp="1"/>
          </p:cNvSpPr>
          <p:nvPr>
            <p:ph type="subTitle" idx="1"/>
          </p:nvPr>
        </p:nvSpPr>
        <p:spPr>
          <a:xfrm>
            <a:off x="4267675" y="1957475"/>
            <a:ext cx="4163100" cy="20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title"/>
          </p:nvPr>
        </p:nvSpPr>
        <p:spPr>
          <a:xfrm>
            <a:off x="4267675" y="1276200"/>
            <a:ext cx="41631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/>
          <p:nvPr/>
        </p:nvSpPr>
        <p:spPr>
          <a:xfrm>
            <a:off x="-219612" y="2875625"/>
            <a:ext cx="894125" cy="2448850"/>
          </a:xfrm>
          <a:custGeom>
            <a:avLst/>
            <a:gdLst/>
            <a:ahLst/>
            <a:cxnLst/>
            <a:rect l="l" t="t" r="r" b="b"/>
            <a:pathLst>
              <a:path w="35765" h="97954" extrusionOk="0">
                <a:moveTo>
                  <a:pt x="18693" y="0"/>
                </a:moveTo>
                <a:cubicBezTo>
                  <a:pt x="18693" y="48"/>
                  <a:pt x="18693" y="48"/>
                  <a:pt x="18645" y="48"/>
                </a:cubicBezTo>
                <a:cubicBezTo>
                  <a:pt x="18601" y="141"/>
                  <a:pt x="18553" y="233"/>
                  <a:pt x="18460" y="326"/>
                </a:cubicBezTo>
                <a:cubicBezTo>
                  <a:pt x="18368" y="463"/>
                  <a:pt x="18323" y="555"/>
                  <a:pt x="18231" y="648"/>
                </a:cubicBezTo>
                <a:cubicBezTo>
                  <a:pt x="18183" y="696"/>
                  <a:pt x="18183" y="740"/>
                  <a:pt x="18138" y="788"/>
                </a:cubicBezTo>
                <a:cubicBezTo>
                  <a:pt x="18090" y="881"/>
                  <a:pt x="17998" y="974"/>
                  <a:pt x="17953" y="1066"/>
                </a:cubicBezTo>
                <a:cubicBezTo>
                  <a:pt x="17905" y="1159"/>
                  <a:pt x="17861" y="1203"/>
                  <a:pt x="17861" y="1251"/>
                </a:cubicBezTo>
                <a:cubicBezTo>
                  <a:pt x="17812" y="1344"/>
                  <a:pt x="17720" y="1436"/>
                  <a:pt x="17676" y="1529"/>
                </a:cubicBezTo>
                <a:cubicBezTo>
                  <a:pt x="17627" y="1573"/>
                  <a:pt x="17627" y="1666"/>
                  <a:pt x="17583" y="1714"/>
                </a:cubicBezTo>
                <a:lnTo>
                  <a:pt x="17442" y="1991"/>
                </a:lnTo>
                <a:cubicBezTo>
                  <a:pt x="17398" y="2084"/>
                  <a:pt x="17350" y="2128"/>
                  <a:pt x="17305" y="2221"/>
                </a:cubicBezTo>
                <a:cubicBezTo>
                  <a:pt x="17257" y="2313"/>
                  <a:pt x="17213" y="2406"/>
                  <a:pt x="17213" y="2499"/>
                </a:cubicBezTo>
                <a:cubicBezTo>
                  <a:pt x="17165" y="2547"/>
                  <a:pt x="17120" y="2639"/>
                  <a:pt x="17072" y="2684"/>
                </a:cubicBezTo>
                <a:cubicBezTo>
                  <a:pt x="17072" y="2776"/>
                  <a:pt x="17028" y="2869"/>
                  <a:pt x="16980" y="2961"/>
                </a:cubicBezTo>
                <a:cubicBezTo>
                  <a:pt x="16935" y="3054"/>
                  <a:pt x="16935" y="3102"/>
                  <a:pt x="16887" y="3194"/>
                </a:cubicBezTo>
                <a:cubicBezTo>
                  <a:pt x="16843" y="3287"/>
                  <a:pt x="16795" y="3379"/>
                  <a:pt x="16795" y="3472"/>
                </a:cubicBezTo>
                <a:cubicBezTo>
                  <a:pt x="16750" y="3565"/>
                  <a:pt x="16702" y="3657"/>
                  <a:pt x="16702" y="3702"/>
                </a:cubicBezTo>
                <a:cubicBezTo>
                  <a:pt x="16658" y="3794"/>
                  <a:pt x="16658" y="3887"/>
                  <a:pt x="16609" y="3979"/>
                </a:cubicBezTo>
                <a:cubicBezTo>
                  <a:pt x="16565" y="4072"/>
                  <a:pt x="16565" y="4164"/>
                  <a:pt x="16517" y="4257"/>
                </a:cubicBezTo>
                <a:cubicBezTo>
                  <a:pt x="16517" y="4349"/>
                  <a:pt x="16473" y="4442"/>
                  <a:pt x="16473" y="4490"/>
                </a:cubicBezTo>
                <a:cubicBezTo>
                  <a:pt x="16424" y="4582"/>
                  <a:pt x="16424" y="4675"/>
                  <a:pt x="16380" y="4768"/>
                </a:cubicBezTo>
                <a:cubicBezTo>
                  <a:pt x="16380" y="4860"/>
                  <a:pt x="16332" y="4953"/>
                  <a:pt x="16332" y="5045"/>
                </a:cubicBezTo>
                <a:cubicBezTo>
                  <a:pt x="16287" y="5138"/>
                  <a:pt x="16287" y="5230"/>
                  <a:pt x="16287" y="5323"/>
                </a:cubicBezTo>
                <a:cubicBezTo>
                  <a:pt x="16239" y="5415"/>
                  <a:pt x="16239" y="5508"/>
                  <a:pt x="16239" y="5600"/>
                </a:cubicBezTo>
                <a:cubicBezTo>
                  <a:pt x="16195" y="5693"/>
                  <a:pt x="16195" y="5785"/>
                  <a:pt x="16195" y="5878"/>
                </a:cubicBezTo>
                <a:cubicBezTo>
                  <a:pt x="16147" y="5971"/>
                  <a:pt x="16147" y="6063"/>
                  <a:pt x="16147" y="6156"/>
                </a:cubicBezTo>
                <a:cubicBezTo>
                  <a:pt x="16147" y="6248"/>
                  <a:pt x="16102" y="6341"/>
                  <a:pt x="16102" y="6433"/>
                </a:cubicBezTo>
                <a:lnTo>
                  <a:pt x="16102" y="6711"/>
                </a:lnTo>
                <a:cubicBezTo>
                  <a:pt x="16054" y="6803"/>
                  <a:pt x="16054" y="6896"/>
                  <a:pt x="16054" y="6988"/>
                </a:cubicBezTo>
                <a:lnTo>
                  <a:pt x="16054" y="7266"/>
                </a:lnTo>
                <a:lnTo>
                  <a:pt x="16054" y="7588"/>
                </a:lnTo>
                <a:lnTo>
                  <a:pt x="16054" y="7821"/>
                </a:lnTo>
                <a:lnTo>
                  <a:pt x="16054" y="8284"/>
                </a:lnTo>
                <a:lnTo>
                  <a:pt x="16054" y="8421"/>
                </a:lnTo>
                <a:cubicBezTo>
                  <a:pt x="16147" y="9857"/>
                  <a:pt x="16473" y="11197"/>
                  <a:pt x="17028" y="12448"/>
                </a:cubicBezTo>
                <a:cubicBezTo>
                  <a:pt x="17535" y="13744"/>
                  <a:pt x="18323" y="14899"/>
                  <a:pt x="19249" y="15917"/>
                </a:cubicBezTo>
                <a:cubicBezTo>
                  <a:pt x="18323" y="16612"/>
                  <a:pt x="16750" y="17908"/>
                  <a:pt x="14899" y="19803"/>
                </a:cubicBezTo>
                <a:cubicBezTo>
                  <a:pt x="14481" y="20266"/>
                  <a:pt x="14018" y="20777"/>
                  <a:pt x="13556" y="21284"/>
                </a:cubicBezTo>
                <a:lnTo>
                  <a:pt x="12864" y="22117"/>
                </a:lnTo>
                <a:cubicBezTo>
                  <a:pt x="12723" y="22302"/>
                  <a:pt x="12538" y="22442"/>
                  <a:pt x="12401" y="22627"/>
                </a:cubicBezTo>
                <a:cubicBezTo>
                  <a:pt x="12260" y="22857"/>
                  <a:pt x="12075" y="23042"/>
                  <a:pt x="11938" y="23275"/>
                </a:cubicBezTo>
                <a:cubicBezTo>
                  <a:pt x="10507" y="25027"/>
                  <a:pt x="8988" y="27238"/>
                  <a:pt x="7512" y="29770"/>
                </a:cubicBezTo>
                <a:lnTo>
                  <a:pt x="7512" y="29770"/>
                </a:lnTo>
                <a:cubicBezTo>
                  <a:pt x="7560" y="29562"/>
                  <a:pt x="7638" y="29357"/>
                  <a:pt x="7681" y="29149"/>
                </a:cubicBezTo>
                <a:cubicBezTo>
                  <a:pt x="8374" y="26792"/>
                  <a:pt x="8329" y="24201"/>
                  <a:pt x="7448" y="21746"/>
                </a:cubicBezTo>
                <a:cubicBezTo>
                  <a:pt x="6430" y="18785"/>
                  <a:pt x="4350" y="16427"/>
                  <a:pt x="1803" y="15039"/>
                </a:cubicBezTo>
                <a:cubicBezTo>
                  <a:pt x="1803" y="15039"/>
                  <a:pt x="1759" y="15084"/>
                  <a:pt x="1759" y="15132"/>
                </a:cubicBezTo>
                <a:cubicBezTo>
                  <a:pt x="693" y="17815"/>
                  <a:pt x="508" y="20869"/>
                  <a:pt x="1574" y="23830"/>
                </a:cubicBezTo>
                <a:cubicBezTo>
                  <a:pt x="2544" y="26607"/>
                  <a:pt x="4443" y="28827"/>
                  <a:pt x="6756" y="30260"/>
                </a:cubicBezTo>
                <a:cubicBezTo>
                  <a:pt x="6893" y="30352"/>
                  <a:pt x="6986" y="30401"/>
                  <a:pt x="7126" y="30493"/>
                </a:cubicBezTo>
                <a:cubicBezTo>
                  <a:pt x="7078" y="30538"/>
                  <a:pt x="7078" y="30586"/>
                  <a:pt x="7034" y="30678"/>
                </a:cubicBezTo>
                <a:cubicBezTo>
                  <a:pt x="6478" y="31696"/>
                  <a:pt x="5923" y="32758"/>
                  <a:pt x="5412" y="33917"/>
                </a:cubicBezTo>
                <a:cubicBezTo>
                  <a:pt x="1988" y="41413"/>
                  <a:pt x="278" y="49741"/>
                  <a:pt x="278" y="58717"/>
                </a:cubicBezTo>
                <a:cubicBezTo>
                  <a:pt x="278" y="75789"/>
                  <a:pt x="6245" y="89995"/>
                  <a:pt x="9347" y="97953"/>
                </a:cubicBezTo>
                <a:lnTo>
                  <a:pt x="9069" y="94900"/>
                </a:lnTo>
                <a:cubicBezTo>
                  <a:pt x="1" y="72690"/>
                  <a:pt x="1" y="55893"/>
                  <a:pt x="2821" y="44004"/>
                </a:cubicBezTo>
                <a:lnTo>
                  <a:pt x="2821" y="44004"/>
                </a:lnTo>
                <a:cubicBezTo>
                  <a:pt x="4562" y="44906"/>
                  <a:pt x="6483" y="45405"/>
                  <a:pt x="8490" y="45405"/>
                </a:cubicBezTo>
                <a:cubicBezTo>
                  <a:pt x="9363" y="45405"/>
                  <a:pt x="10252" y="45311"/>
                  <a:pt x="11150" y="45114"/>
                </a:cubicBezTo>
                <a:cubicBezTo>
                  <a:pt x="14203" y="44466"/>
                  <a:pt x="16795" y="42708"/>
                  <a:pt x="18508" y="40347"/>
                </a:cubicBezTo>
                <a:cubicBezTo>
                  <a:pt x="16674" y="39315"/>
                  <a:pt x="14577" y="38738"/>
                  <a:pt x="12390" y="38738"/>
                </a:cubicBezTo>
                <a:cubicBezTo>
                  <a:pt x="11540" y="38738"/>
                  <a:pt x="10677" y="38825"/>
                  <a:pt x="9810" y="39007"/>
                </a:cubicBezTo>
                <a:cubicBezTo>
                  <a:pt x="7078" y="39606"/>
                  <a:pt x="4765" y="41042"/>
                  <a:pt x="3099" y="42986"/>
                </a:cubicBezTo>
                <a:cubicBezTo>
                  <a:pt x="3932" y="39699"/>
                  <a:pt x="4998" y="36830"/>
                  <a:pt x="6153" y="34332"/>
                </a:cubicBezTo>
                <a:cubicBezTo>
                  <a:pt x="6663" y="33177"/>
                  <a:pt x="7219" y="32018"/>
                  <a:pt x="7818" y="31000"/>
                </a:cubicBezTo>
                <a:cubicBezTo>
                  <a:pt x="9810" y="32944"/>
                  <a:pt x="12445" y="34287"/>
                  <a:pt x="15455" y="34565"/>
                </a:cubicBezTo>
                <a:cubicBezTo>
                  <a:pt x="15824" y="34597"/>
                  <a:pt x="16192" y="34613"/>
                  <a:pt x="16557" y="34613"/>
                </a:cubicBezTo>
                <a:cubicBezTo>
                  <a:pt x="19298" y="34613"/>
                  <a:pt x="21878" y="33710"/>
                  <a:pt x="23920" y="32159"/>
                </a:cubicBezTo>
                <a:cubicBezTo>
                  <a:pt x="21932" y="30030"/>
                  <a:pt x="19156" y="28594"/>
                  <a:pt x="16010" y="28317"/>
                </a:cubicBezTo>
                <a:cubicBezTo>
                  <a:pt x="15664" y="28289"/>
                  <a:pt x="15322" y="28275"/>
                  <a:pt x="14982" y="28275"/>
                </a:cubicBezTo>
                <a:cubicBezTo>
                  <a:pt x="12502" y="28275"/>
                  <a:pt x="10190" y="29000"/>
                  <a:pt x="8237" y="30260"/>
                </a:cubicBezTo>
                <a:cubicBezTo>
                  <a:pt x="9532" y="27902"/>
                  <a:pt x="10965" y="25866"/>
                  <a:pt x="12308" y="24152"/>
                </a:cubicBezTo>
                <a:cubicBezTo>
                  <a:pt x="12353" y="24060"/>
                  <a:pt x="12401" y="24015"/>
                  <a:pt x="12445" y="23967"/>
                </a:cubicBezTo>
                <a:cubicBezTo>
                  <a:pt x="12445" y="23923"/>
                  <a:pt x="12493" y="23923"/>
                  <a:pt x="12493" y="23923"/>
                </a:cubicBezTo>
                <a:lnTo>
                  <a:pt x="12493" y="23875"/>
                </a:lnTo>
                <a:cubicBezTo>
                  <a:pt x="13881" y="25170"/>
                  <a:pt x="15684" y="26003"/>
                  <a:pt x="17720" y="26096"/>
                </a:cubicBezTo>
                <a:cubicBezTo>
                  <a:pt x="17847" y="26101"/>
                  <a:pt x="17973" y="26104"/>
                  <a:pt x="18098" y="26104"/>
                </a:cubicBezTo>
                <a:cubicBezTo>
                  <a:pt x="20078" y="26104"/>
                  <a:pt x="21883" y="25424"/>
                  <a:pt x="23320" y="24293"/>
                </a:cubicBezTo>
                <a:cubicBezTo>
                  <a:pt x="21932" y="22905"/>
                  <a:pt x="20033" y="22024"/>
                  <a:pt x="17953" y="21932"/>
                </a:cubicBezTo>
                <a:cubicBezTo>
                  <a:pt x="17809" y="21924"/>
                  <a:pt x="17667" y="21921"/>
                  <a:pt x="17525" y="21921"/>
                </a:cubicBezTo>
                <a:cubicBezTo>
                  <a:pt x="15838" y="21921"/>
                  <a:pt x="14281" y="22422"/>
                  <a:pt x="13000" y="23275"/>
                </a:cubicBezTo>
                <a:cubicBezTo>
                  <a:pt x="15917" y="19711"/>
                  <a:pt x="18553" y="17538"/>
                  <a:pt x="19804" y="16564"/>
                </a:cubicBezTo>
                <a:cubicBezTo>
                  <a:pt x="21562" y="18833"/>
                  <a:pt x="24061" y="20543"/>
                  <a:pt x="27066" y="21147"/>
                </a:cubicBezTo>
                <a:cubicBezTo>
                  <a:pt x="27929" y="21327"/>
                  <a:pt x="28788" y="21414"/>
                  <a:pt x="29634" y="21414"/>
                </a:cubicBezTo>
                <a:cubicBezTo>
                  <a:pt x="31827" y="21414"/>
                  <a:pt x="33929" y="20827"/>
                  <a:pt x="35765" y="19759"/>
                </a:cubicBezTo>
                <a:cubicBezTo>
                  <a:pt x="34007" y="17445"/>
                  <a:pt x="31464" y="15687"/>
                  <a:pt x="28362" y="15039"/>
                </a:cubicBezTo>
                <a:cubicBezTo>
                  <a:pt x="27577" y="14854"/>
                  <a:pt x="26789" y="14806"/>
                  <a:pt x="26004" y="14762"/>
                </a:cubicBezTo>
                <a:cubicBezTo>
                  <a:pt x="26696" y="14392"/>
                  <a:pt x="27344" y="13929"/>
                  <a:pt x="27947" y="13418"/>
                </a:cubicBezTo>
                <a:cubicBezTo>
                  <a:pt x="30305" y="11338"/>
                  <a:pt x="31741" y="8562"/>
                  <a:pt x="32111" y="5645"/>
                </a:cubicBezTo>
                <a:cubicBezTo>
                  <a:pt x="29195" y="5645"/>
                  <a:pt x="26233" y="6618"/>
                  <a:pt x="23827" y="8699"/>
                </a:cubicBezTo>
                <a:cubicBezTo>
                  <a:pt x="23228" y="9209"/>
                  <a:pt x="22717" y="9765"/>
                  <a:pt x="22254" y="10364"/>
                </a:cubicBezTo>
                <a:cubicBezTo>
                  <a:pt x="22347" y="9624"/>
                  <a:pt x="22347" y="8839"/>
                  <a:pt x="22302" y="8051"/>
                </a:cubicBezTo>
                <a:cubicBezTo>
                  <a:pt x="22302" y="7636"/>
                  <a:pt x="22254" y="7266"/>
                  <a:pt x="22210" y="6848"/>
                </a:cubicBezTo>
                <a:cubicBezTo>
                  <a:pt x="21884" y="4997"/>
                  <a:pt x="21192" y="3287"/>
                  <a:pt x="20174" y="1806"/>
                </a:cubicBezTo>
                <a:cubicBezTo>
                  <a:pt x="19756" y="1159"/>
                  <a:pt x="19249" y="555"/>
                  <a:pt x="186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400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taatliches"/>
              <a:buNone/>
              <a:defRPr sz="2800">
                <a:solidFill>
                  <a:schemeClr val="dk1"/>
                </a:solidFill>
                <a:latin typeface="Staatliches"/>
                <a:ea typeface="Staatliches"/>
                <a:cs typeface="Staatliches"/>
                <a:sym typeface="Staatliche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8" r:id="rId4"/>
    <p:sldLayoutId id="2147483659" r:id="rId5"/>
    <p:sldLayoutId id="2147483660" r:id="rId6"/>
    <p:sldLayoutId id="2147483661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33"/>
          <p:cNvGrpSpPr/>
          <p:nvPr/>
        </p:nvGrpSpPr>
        <p:grpSpPr>
          <a:xfrm>
            <a:off x="7726675" y="2737075"/>
            <a:ext cx="535300" cy="194950"/>
            <a:chOff x="5054325" y="1441125"/>
            <a:chExt cx="535300" cy="194950"/>
          </a:xfrm>
        </p:grpSpPr>
        <p:sp>
          <p:nvSpPr>
            <p:cNvPr id="277" name="Google Shape;277;p33"/>
            <p:cNvSpPr/>
            <p:nvPr/>
          </p:nvSpPr>
          <p:spPr>
            <a:xfrm>
              <a:off x="5054325" y="1441125"/>
              <a:ext cx="535300" cy="194950"/>
            </a:xfrm>
            <a:custGeom>
              <a:avLst/>
              <a:gdLst/>
              <a:ahLst/>
              <a:cxnLst/>
              <a:rect l="l" t="t" r="r" b="b"/>
              <a:pathLst>
                <a:path w="21412" h="7798" extrusionOk="0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5127025" y="1513400"/>
              <a:ext cx="339950" cy="122675"/>
            </a:xfrm>
            <a:custGeom>
              <a:avLst/>
              <a:gdLst/>
              <a:ahLst/>
              <a:cxnLst/>
              <a:rect l="l" t="t" r="r" b="b"/>
              <a:pathLst>
                <a:path w="13598" h="4907" extrusionOk="0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279;p33"/>
          <p:cNvGrpSpPr/>
          <p:nvPr/>
        </p:nvGrpSpPr>
        <p:grpSpPr>
          <a:xfrm>
            <a:off x="5221600" y="1845625"/>
            <a:ext cx="535300" cy="194950"/>
            <a:chOff x="5054325" y="1441125"/>
            <a:chExt cx="535300" cy="194950"/>
          </a:xfrm>
        </p:grpSpPr>
        <p:sp>
          <p:nvSpPr>
            <p:cNvPr id="280" name="Google Shape;280;p33"/>
            <p:cNvSpPr/>
            <p:nvPr/>
          </p:nvSpPr>
          <p:spPr>
            <a:xfrm>
              <a:off x="5054325" y="1441125"/>
              <a:ext cx="535300" cy="194950"/>
            </a:xfrm>
            <a:custGeom>
              <a:avLst/>
              <a:gdLst/>
              <a:ahLst/>
              <a:cxnLst/>
              <a:rect l="l" t="t" r="r" b="b"/>
              <a:pathLst>
                <a:path w="21412" h="7798" extrusionOk="0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127025" y="1513400"/>
              <a:ext cx="339950" cy="122675"/>
            </a:xfrm>
            <a:custGeom>
              <a:avLst/>
              <a:gdLst/>
              <a:ahLst/>
              <a:cxnLst/>
              <a:rect l="l" t="t" r="r" b="b"/>
              <a:pathLst>
                <a:path w="13598" h="4907" extrusionOk="0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2" name="Google Shape;282;p33"/>
          <p:cNvGrpSpPr/>
          <p:nvPr/>
        </p:nvGrpSpPr>
        <p:grpSpPr>
          <a:xfrm>
            <a:off x="6803675" y="1785450"/>
            <a:ext cx="535300" cy="194950"/>
            <a:chOff x="5054325" y="1441125"/>
            <a:chExt cx="535300" cy="194950"/>
          </a:xfrm>
        </p:grpSpPr>
        <p:sp>
          <p:nvSpPr>
            <p:cNvPr id="283" name="Google Shape;283;p33"/>
            <p:cNvSpPr/>
            <p:nvPr/>
          </p:nvSpPr>
          <p:spPr>
            <a:xfrm>
              <a:off x="5054325" y="1441125"/>
              <a:ext cx="535300" cy="194950"/>
            </a:xfrm>
            <a:custGeom>
              <a:avLst/>
              <a:gdLst/>
              <a:ahLst/>
              <a:cxnLst/>
              <a:rect l="l" t="t" r="r" b="b"/>
              <a:pathLst>
                <a:path w="21412" h="7798" extrusionOk="0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3"/>
            <p:cNvSpPr/>
            <p:nvPr/>
          </p:nvSpPr>
          <p:spPr>
            <a:xfrm>
              <a:off x="5127025" y="1513400"/>
              <a:ext cx="339950" cy="122675"/>
            </a:xfrm>
            <a:custGeom>
              <a:avLst/>
              <a:gdLst/>
              <a:ahLst/>
              <a:cxnLst/>
              <a:rect l="l" t="t" r="r" b="b"/>
              <a:pathLst>
                <a:path w="13598" h="4907" extrusionOk="0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" name="Google Shape;285;p33"/>
          <p:cNvSpPr txBox="1">
            <a:spLocks noGrp="1"/>
          </p:cNvSpPr>
          <p:nvPr>
            <p:ph type="ctrTitle"/>
          </p:nvPr>
        </p:nvSpPr>
        <p:spPr>
          <a:xfrm>
            <a:off x="549409" y="1312634"/>
            <a:ext cx="4198708" cy="12741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dirty="0"/>
              <a:t>Smooth team</a:t>
            </a:r>
            <a:endParaRPr sz="6600" dirty="0"/>
          </a:p>
        </p:txBody>
      </p:sp>
      <p:sp>
        <p:nvSpPr>
          <p:cNvPr id="286" name="Google Shape;286;p33"/>
          <p:cNvSpPr txBox="1">
            <a:spLocks noGrp="1"/>
          </p:cNvSpPr>
          <p:nvPr>
            <p:ph type="subTitle" idx="1"/>
          </p:nvPr>
        </p:nvSpPr>
        <p:spPr>
          <a:xfrm>
            <a:off x="2400240" y="2864138"/>
            <a:ext cx="3068400" cy="40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2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박민선</a:t>
            </a:r>
            <a:r>
              <a:rPr lang="en-US" altLang="ko-KR" sz="12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2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조승현</a:t>
            </a:r>
            <a:r>
              <a:rPr lang="en-US" altLang="ko-KR" sz="12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200" dirty="0" err="1">
                <a:latin typeface="a옛날사진관2" panose="02020600000000000000" pitchFamily="18" charset="-127"/>
                <a:ea typeface="a옛날사진관2" panose="02020600000000000000" pitchFamily="18" charset="-127"/>
              </a:rPr>
              <a:t>조형래</a:t>
            </a:r>
            <a:r>
              <a:rPr lang="en-US" altLang="ko-KR" sz="12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, </a:t>
            </a:r>
            <a:r>
              <a:rPr lang="ko-KR" altLang="en-US" sz="1200" dirty="0">
                <a:latin typeface="a옛날사진관2" panose="02020600000000000000" pitchFamily="18" charset="-127"/>
                <a:ea typeface="a옛날사진관2" panose="02020600000000000000" pitchFamily="18" charset="-127"/>
              </a:rPr>
              <a:t>최은선</a:t>
            </a:r>
            <a:endParaRPr sz="1200" dirty="0"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grpSp>
        <p:nvGrpSpPr>
          <p:cNvPr id="287" name="Google Shape;287;p33"/>
          <p:cNvGrpSpPr/>
          <p:nvPr/>
        </p:nvGrpSpPr>
        <p:grpSpPr>
          <a:xfrm>
            <a:off x="5410199" y="1847860"/>
            <a:ext cx="3472597" cy="2899165"/>
            <a:chOff x="5486399" y="2000260"/>
            <a:chExt cx="3472597" cy="2899165"/>
          </a:xfrm>
        </p:grpSpPr>
        <p:grpSp>
          <p:nvGrpSpPr>
            <p:cNvPr id="288" name="Google Shape;288;p33"/>
            <p:cNvGrpSpPr/>
            <p:nvPr/>
          </p:nvGrpSpPr>
          <p:grpSpPr>
            <a:xfrm>
              <a:off x="7932255" y="3060679"/>
              <a:ext cx="157641" cy="90525"/>
              <a:chOff x="1469050" y="2166475"/>
              <a:chExt cx="281150" cy="161450"/>
            </a:xfrm>
          </p:grpSpPr>
          <p:sp>
            <p:nvSpPr>
              <p:cNvPr id="289" name="Google Shape;289;p33"/>
              <p:cNvSpPr/>
              <p:nvPr/>
            </p:nvSpPr>
            <p:spPr>
              <a:xfrm>
                <a:off x="1520750" y="2193525"/>
                <a:ext cx="187400" cy="73200"/>
              </a:xfrm>
              <a:custGeom>
                <a:avLst/>
                <a:gdLst/>
                <a:ahLst/>
                <a:cxnLst/>
                <a:rect l="l" t="t" r="r" b="b"/>
                <a:pathLst>
                  <a:path w="7496" h="2928" extrusionOk="0">
                    <a:moveTo>
                      <a:pt x="999" y="0"/>
                    </a:moveTo>
                    <a:cubicBezTo>
                      <a:pt x="668" y="0"/>
                      <a:pt x="308" y="124"/>
                      <a:pt x="1" y="248"/>
                    </a:cubicBezTo>
                    <a:cubicBezTo>
                      <a:pt x="279" y="136"/>
                      <a:pt x="600" y="67"/>
                      <a:pt x="904" y="67"/>
                    </a:cubicBezTo>
                    <a:cubicBezTo>
                      <a:pt x="1014" y="67"/>
                      <a:pt x="1122" y="76"/>
                      <a:pt x="1224" y="95"/>
                    </a:cubicBezTo>
                    <a:cubicBezTo>
                      <a:pt x="1450" y="95"/>
                      <a:pt x="1683" y="175"/>
                      <a:pt x="1836" y="328"/>
                    </a:cubicBezTo>
                    <a:cubicBezTo>
                      <a:pt x="1683" y="175"/>
                      <a:pt x="1450" y="95"/>
                      <a:pt x="1224" y="22"/>
                    </a:cubicBezTo>
                    <a:cubicBezTo>
                      <a:pt x="1151" y="7"/>
                      <a:pt x="1076" y="0"/>
                      <a:pt x="999" y="0"/>
                    </a:cubicBezTo>
                    <a:close/>
                    <a:moveTo>
                      <a:pt x="1836" y="328"/>
                    </a:moveTo>
                    <a:lnTo>
                      <a:pt x="1836" y="328"/>
                    </a:lnTo>
                    <a:cubicBezTo>
                      <a:pt x="1909" y="401"/>
                      <a:pt x="1909" y="481"/>
                      <a:pt x="1989" y="554"/>
                    </a:cubicBezTo>
                    <a:lnTo>
                      <a:pt x="2215" y="787"/>
                    </a:lnTo>
                    <a:cubicBezTo>
                      <a:pt x="2368" y="940"/>
                      <a:pt x="2601" y="1093"/>
                      <a:pt x="2827" y="1166"/>
                    </a:cubicBezTo>
                    <a:cubicBezTo>
                      <a:pt x="2980" y="1245"/>
                      <a:pt x="3212" y="1245"/>
                      <a:pt x="3439" y="1245"/>
                    </a:cubicBezTo>
                    <a:cubicBezTo>
                      <a:pt x="3212" y="1166"/>
                      <a:pt x="2980" y="1166"/>
                      <a:pt x="2827" y="1093"/>
                    </a:cubicBezTo>
                    <a:cubicBezTo>
                      <a:pt x="2601" y="1013"/>
                      <a:pt x="2448" y="940"/>
                      <a:pt x="2295" y="787"/>
                    </a:cubicBezTo>
                    <a:lnTo>
                      <a:pt x="2062" y="554"/>
                    </a:lnTo>
                    <a:lnTo>
                      <a:pt x="1836" y="328"/>
                    </a:lnTo>
                    <a:close/>
                    <a:moveTo>
                      <a:pt x="3439" y="1245"/>
                    </a:moveTo>
                    <a:cubicBezTo>
                      <a:pt x="3671" y="1319"/>
                      <a:pt x="3824" y="1398"/>
                      <a:pt x="4051" y="1398"/>
                    </a:cubicBezTo>
                    <a:cubicBezTo>
                      <a:pt x="3898" y="1319"/>
                      <a:pt x="3671" y="1245"/>
                      <a:pt x="3439" y="1245"/>
                    </a:cubicBezTo>
                    <a:close/>
                    <a:moveTo>
                      <a:pt x="4051" y="1398"/>
                    </a:moveTo>
                    <a:cubicBezTo>
                      <a:pt x="4283" y="1472"/>
                      <a:pt x="4436" y="1625"/>
                      <a:pt x="4589" y="1704"/>
                    </a:cubicBezTo>
                    <a:cubicBezTo>
                      <a:pt x="4815" y="1857"/>
                      <a:pt x="4968" y="2010"/>
                      <a:pt x="5121" y="2163"/>
                    </a:cubicBezTo>
                    <a:cubicBezTo>
                      <a:pt x="5201" y="2163"/>
                      <a:pt x="5354" y="2237"/>
                      <a:pt x="5427" y="2316"/>
                    </a:cubicBezTo>
                    <a:cubicBezTo>
                      <a:pt x="5507" y="2316"/>
                      <a:pt x="5580" y="2390"/>
                      <a:pt x="5733" y="2390"/>
                    </a:cubicBezTo>
                    <a:cubicBezTo>
                      <a:pt x="5660" y="2316"/>
                      <a:pt x="5507" y="2316"/>
                      <a:pt x="5427" y="2237"/>
                    </a:cubicBezTo>
                    <a:cubicBezTo>
                      <a:pt x="5354" y="2237"/>
                      <a:pt x="5274" y="2163"/>
                      <a:pt x="5121" y="2084"/>
                    </a:cubicBezTo>
                    <a:cubicBezTo>
                      <a:pt x="4968" y="1931"/>
                      <a:pt x="4815" y="1778"/>
                      <a:pt x="4662" y="1704"/>
                    </a:cubicBezTo>
                    <a:cubicBezTo>
                      <a:pt x="4510" y="1551"/>
                      <a:pt x="4283" y="1472"/>
                      <a:pt x="4051" y="1398"/>
                    </a:cubicBezTo>
                    <a:close/>
                    <a:moveTo>
                      <a:pt x="5733" y="2390"/>
                    </a:moveTo>
                    <a:cubicBezTo>
                      <a:pt x="6119" y="2543"/>
                      <a:pt x="6577" y="2469"/>
                      <a:pt x="7036" y="2622"/>
                    </a:cubicBezTo>
                    <a:cubicBezTo>
                      <a:pt x="7189" y="2622"/>
                      <a:pt x="7416" y="2775"/>
                      <a:pt x="7495" y="2928"/>
                    </a:cubicBezTo>
                    <a:cubicBezTo>
                      <a:pt x="7416" y="2775"/>
                      <a:pt x="7189" y="2622"/>
                      <a:pt x="7036" y="2543"/>
                    </a:cubicBezTo>
                    <a:cubicBezTo>
                      <a:pt x="6577" y="2469"/>
                      <a:pt x="6119" y="2469"/>
                      <a:pt x="5733" y="2390"/>
                    </a:cubicBezTo>
                    <a:close/>
                  </a:path>
                </a:pathLst>
              </a:custGeom>
              <a:solidFill>
                <a:srgbClr val="462754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33"/>
              <p:cNvSpPr/>
              <p:nvPr/>
            </p:nvSpPr>
            <p:spPr>
              <a:xfrm>
                <a:off x="1581925" y="2166475"/>
                <a:ext cx="168275" cy="100250"/>
              </a:xfrm>
              <a:custGeom>
                <a:avLst/>
                <a:gdLst/>
                <a:ahLst/>
                <a:cxnLst/>
                <a:rect l="l" t="t" r="r" b="b"/>
                <a:pathLst>
                  <a:path w="6731" h="4010" extrusionOk="0">
                    <a:moveTo>
                      <a:pt x="609" y="0"/>
                    </a:moveTo>
                    <a:cubicBezTo>
                      <a:pt x="406" y="0"/>
                      <a:pt x="203" y="10"/>
                      <a:pt x="1" y="33"/>
                    </a:cubicBezTo>
                    <a:lnTo>
                      <a:pt x="1071" y="33"/>
                    </a:lnTo>
                    <a:cubicBezTo>
                      <a:pt x="1377" y="33"/>
                      <a:pt x="1757" y="107"/>
                      <a:pt x="2063" y="186"/>
                    </a:cubicBezTo>
                    <a:cubicBezTo>
                      <a:pt x="2448" y="186"/>
                      <a:pt x="2754" y="260"/>
                      <a:pt x="3133" y="413"/>
                    </a:cubicBezTo>
                    <a:cubicBezTo>
                      <a:pt x="3439" y="492"/>
                      <a:pt x="3745" y="645"/>
                      <a:pt x="3977" y="871"/>
                    </a:cubicBezTo>
                    <a:cubicBezTo>
                      <a:pt x="4130" y="1024"/>
                      <a:pt x="4204" y="1177"/>
                      <a:pt x="4357" y="1330"/>
                    </a:cubicBezTo>
                    <a:cubicBezTo>
                      <a:pt x="4436" y="1410"/>
                      <a:pt x="4589" y="1563"/>
                      <a:pt x="4742" y="1636"/>
                    </a:cubicBezTo>
                    <a:lnTo>
                      <a:pt x="4357" y="1257"/>
                    </a:lnTo>
                    <a:cubicBezTo>
                      <a:pt x="4283" y="1104"/>
                      <a:pt x="4204" y="951"/>
                      <a:pt x="4051" y="871"/>
                    </a:cubicBezTo>
                    <a:cubicBezTo>
                      <a:pt x="3745" y="645"/>
                      <a:pt x="3439" y="492"/>
                      <a:pt x="3133" y="339"/>
                    </a:cubicBezTo>
                    <a:cubicBezTo>
                      <a:pt x="2754" y="260"/>
                      <a:pt x="2448" y="186"/>
                      <a:pt x="2063" y="107"/>
                    </a:cubicBezTo>
                    <a:cubicBezTo>
                      <a:pt x="1580" y="55"/>
                      <a:pt x="1094" y="0"/>
                      <a:pt x="609" y="0"/>
                    </a:cubicBezTo>
                    <a:close/>
                    <a:moveTo>
                      <a:pt x="4742" y="1636"/>
                    </a:moveTo>
                    <a:lnTo>
                      <a:pt x="4742" y="1636"/>
                    </a:lnTo>
                    <a:cubicBezTo>
                      <a:pt x="4969" y="1942"/>
                      <a:pt x="5275" y="2095"/>
                      <a:pt x="5580" y="2327"/>
                    </a:cubicBezTo>
                    <a:cubicBezTo>
                      <a:pt x="5813" y="2480"/>
                      <a:pt x="6119" y="2707"/>
                      <a:pt x="6272" y="3013"/>
                    </a:cubicBezTo>
                    <a:cubicBezTo>
                      <a:pt x="6498" y="3319"/>
                      <a:pt x="6651" y="3625"/>
                      <a:pt x="6731" y="4010"/>
                    </a:cubicBezTo>
                    <a:cubicBezTo>
                      <a:pt x="6651" y="3625"/>
                      <a:pt x="6498" y="3319"/>
                      <a:pt x="6345" y="3013"/>
                    </a:cubicBezTo>
                    <a:cubicBezTo>
                      <a:pt x="6119" y="2707"/>
                      <a:pt x="5886" y="2480"/>
                      <a:pt x="5580" y="2248"/>
                    </a:cubicBezTo>
                    <a:cubicBezTo>
                      <a:pt x="5275" y="2095"/>
                      <a:pt x="4969" y="1869"/>
                      <a:pt x="4742" y="1636"/>
                    </a:cubicBezTo>
                    <a:close/>
                  </a:path>
                </a:pathLst>
              </a:custGeom>
              <a:solidFill>
                <a:srgbClr val="462754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33"/>
              <p:cNvSpPr/>
              <p:nvPr/>
            </p:nvSpPr>
            <p:spPr>
              <a:xfrm>
                <a:off x="1469050" y="2259075"/>
                <a:ext cx="126225" cy="68850"/>
              </a:xfrm>
              <a:custGeom>
                <a:avLst/>
                <a:gdLst/>
                <a:ahLst/>
                <a:cxnLst/>
                <a:rect l="l" t="t" r="r" b="b"/>
                <a:pathLst>
                  <a:path w="5049" h="2754" extrusionOk="0">
                    <a:moveTo>
                      <a:pt x="1" y="0"/>
                    </a:moveTo>
                    <a:lnTo>
                      <a:pt x="1377" y="459"/>
                    </a:lnTo>
                    <a:cubicBezTo>
                      <a:pt x="1916" y="612"/>
                      <a:pt x="2374" y="765"/>
                      <a:pt x="2833" y="918"/>
                    </a:cubicBezTo>
                    <a:cubicBezTo>
                      <a:pt x="2374" y="685"/>
                      <a:pt x="1916" y="532"/>
                      <a:pt x="1377" y="379"/>
                    </a:cubicBezTo>
                    <a:cubicBezTo>
                      <a:pt x="918" y="226"/>
                      <a:pt x="460" y="153"/>
                      <a:pt x="1" y="0"/>
                    </a:cubicBezTo>
                    <a:close/>
                    <a:moveTo>
                      <a:pt x="2833" y="918"/>
                    </a:moveTo>
                    <a:cubicBezTo>
                      <a:pt x="3292" y="1144"/>
                      <a:pt x="3751" y="1377"/>
                      <a:pt x="4130" y="1603"/>
                    </a:cubicBezTo>
                    <a:cubicBezTo>
                      <a:pt x="3751" y="1297"/>
                      <a:pt x="3292" y="1071"/>
                      <a:pt x="2833" y="918"/>
                    </a:cubicBezTo>
                    <a:close/>
                    <a:moveTo>
                      <a:pt x="4130" y="1603"/>
                    </a:moveTo>
                    <a:lnTo>
                      <a:pt x="4130" y="1603"/>
                    </a:lnTo>
                    <a:cubicBezTo>
                      <a:pt x="4363" y="1756"/>
                      <a:pt x="4516" y="1909"/>
                      <a:pt x="4669" y="2062"/>
                    </a:cubicBezTo>
                    <a:cubicBezTo>
                      <a:pt x="4895" y="2294"/>
                      <a:pt x="5048" y="2447"/>
                      <a:pt x="5048" y="2753"/>
                    </a:cubicBezTo>
                    <a:cubicBezTo>
                      <a:pt x="5048" y="2447"/>
                      <a:pt x="4895" y="2294"/>
                      <a:pt x="4742" y="2062"/>
                    </a:cubicBezTo>
                    <a:cubicBezTo>
                      <a:pt x="4589" y="1909"/>
                      <a:pt x="4363" y="1756"/>
                      <a:pt x="4130" y="1603"/>
                    </a:cubicBezTo>
                    <a:close/>
                  </a:path>
                </a:pathLst>
              </a:custGeom>
              <a:solidFill>
                <a:srgbClr val="462754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33"/>
              <p:cNvSpPr/>
              <p:nvPr/>
            </p:nvSpPr>
            <p:spPr>
              <a:xfrm>
                <a:off x="1585750" y="2268550"/>
                <a:ext cx="72675" cy="40250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1610" extrusionOk="0">
                    <a:moveTo>
                      <a:pt x="1" y="0"/>
                    </a:moveTo>
                    <a:cubicBezTo>
                      <a:pt x="307" y="80"/>
                      <a:pt x="533" y="153"/>
                      <a:pt x="839" y="233"/>
                    </a:cubicBezTo>
                    <a:cubicBezTo>
                      <a:pt x="1145" y="306"/>
                      <a:pt x="1377" y="386"/>
                      <a:pt x="1683" y="459"/>
                    </a:cubicBezTo>
                    <a:cubicBezTo>
                      <a:pt x="1145" y="233"/>
                      <a:pt x="612" y="80"/>
                      <a:pt x="1" y="0"/>
                    </a:cubicBezTo>
                    <a:close/>
                    <a:moveTo>
                      <a:pt x="1683" y="459"/>
                    </a:moveTo>
                    <a:lnTo>
                      <a:pt x="2368" y="918"/>
                    </a:lnTo>
                    <a:cubicBezTo>
                      <a:pt x="2601" y="1071"/>
                      <a:pt x="2827" y="1304"/>
                      <a:pt x="2907" y="1609"/>
                    </a:cubicBezTo>
                    <a:cubicBezTo>
                      <a:pt x="2827" y="1304"/>
                      <a:pt x="2601" y="1071"/>
                      <a:pt x="2448" y="918"/>
                    </a:cubicBezTo>
                    <a:cubicBezTo>
                      <a:pt x="2215" y="692"/>
                      <a:pt x="1910" y="539"/>
                      <a:pt x="1683" y="459"/>
                    </a:cubicBezTo>
                    <a:close/>
                  </a:path>
                </a:pathLst>
              </a:custGeom>
              <a:solidFill>
                <a:srgbClr val="462754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" name="Google Shape;293;p33"/>
            <p:cNvGrpSpPr/>
            <p:nvPr/>
          </p:nvGrpSpPr>
          <p:grpSpPr>
            <a:xfrm rot="1428786">
              <a:off x="8051411" y="3251257"/>
              <a:ext cx="157651" cy="90531"/>
              <a:chOff x="1469050" y="2166475"/>
              <a:chExt cx="281150" cy="161450"/>
            </a:xfrm>
          </p:grpSpPr>
          <p:sp>
            <p:nvSpPr>
              <p:cNvPr id="294" name="Google Shape;294;p33"/>
              <p:cNvSpPr/>
              <p:nvPr/>
            </p:nvSpPr>
            <p:spPr>
              <a:xfrm>
                <a:off x="1520750" y="2193525"/>
                <a:ext cx="187400" cy="73200"/>
              </a:xfrm>
              <a:custGeom>
                <a:avLst/>
                <a:gdLst/>
                <a:ahLst/>
                <a:cxnLst/>
                <a:rect l="l" t="t" r="r" b="b"/>
                <a:pathLst>
                  <a:path w="7496" h="2928" extrusionOk="0">
                    <a:moveTo>
                      <a:pt x="999" y="0"/>
                    </a:moveTo>
                    <a:cubicBezTo>
                      <a:pt x="668" y="0"/>
                      <a:pt x="308" y="124"/>
                      <a:pt x="1" y="248"/>
                    </a:cubicBezTo>
                    <a:cubicBezTo>
                      <a:pt x="279" y="136"/>
                      <a:pt x="600" y="67"/>
                      <a:pt x="904" y="67"/>
                    </a:cubicBezTo>
                    <a:cubicBezTo>
                      <a:pt x="1014" y="67"/>
                      <a:pt x="1122" y="76"/>
                      <a:pt x="1224" y="95"/>
                    </a:cubicBezTo>
                    <a:cubicBezTo>
                      <a:pt x="1450" y="95"/>
                      <a:pt x="1683" y="175"/>
                      <a:pt x="1836" y="328"/>
                    </a:cubicBezTo>
                    <a:cubicBezTo>
                      <a:pt x="1683" y="175"/>
                      <a:pt x="1450" y="95"/>
                      <a:pt x="1224" y="22"/>
                    </a:cubicBezTo>
                    <a:cubicBezTo>
                      <a:pt x="1151" y="7"/>
                      <a:pt x="1076" y="0"/>
                      <a:pt x="999" y="0"/>
                    </a:cubicBezTo>
                    <a:close/>
                    <a:moveTo>
                      <a:pt x="1836" y="328"/>
                    </a:moveTo>
                    <a:lnTo>
                      <a:pt x="1836" y="328"/>
                    </a:lnTo>
                    <a:cubicBezTo>
                      <a:pt x="1909" y="401"/>
                      <a:pt x="1909" y="481"/>
                      <a:pt x="1989" y="554"/>
                    </a:cubicBezTo>
                    <a:lnTo>
                      <a:pt x="2215" y="787"/>
                    </a:lnTo>
                    <a:cubicBezTo>
                      <a:pt x="2368" y="940"/>
                      <a:pt x="2601" y="1093"/>
                      <a:pt x="2827" y="1166"/>
                    </a:cubicBezTo>
                    <a:cubicBezTo>
                      <a:pt x="2980" y="1245"/>
                      <a:pt x="3212" y="1245"/>
                      <a:pt x="3439" y="1245"/>
                    </a:cubicBezTo>
                    <a:cubicBezTo>
                      <a:pt x="3212" y="1166"/>
                      <a:pt x="2980" y="1166"/>
                      <a:pt x="2827" y="1093"/>
                    </a:cubicBezTo>
                    <a:cubicBezTo>
                      <a:pt x="2601" y="1013"/>
                      <a:pt x="2448" y="940"/>
                      <a:pt x="2295" y="787"/>
                    </a:cubicBezTo>
                    <a:lnTo>
                      <a:pt x="2062" y="554"/>
                    </a:lnTo>
                    <a:lnTo>
                      <a:pt x="1836" y="328"/>
                    </a:lnTo>
                    <a:close/>
                    <a:moveTo>
                      <a:pt x="3439" y="1245"/>
                    </a:moveTo>
                    <a:cubicBezTo>
                      <a:pt x="3671" y="1319"/>
                      <a:pt x="3824" y="1398"/>
                      <a:pt x="4051" y="1398"/>
                    </a:cubicBezTo>
                    <a:cubicBezTo>
                      <a:pt x="3898" y="1319"/>
                      <a:pt x="3671" y="1245"/>
                      <a:pt x="3439" y="1245"/>
                    </a:cubicBezTo>
                    <a:close/>
                    <a:moveTo>
                      <a:pt x="4051" y="1398"/>
                    </a:moveTo>
                    <a:cubicBezTo>
                      <a:pt x="4283" y="1472"/>
                      <a:pt x="4436" y="1625"/>
                      <a:pt x="4589" y="1704"/>
                    </a:cubicBezTo>
                    <a:cubicBezTo>
                      <a:pt x="4815" y="1857"/>
                      <a:pt x="4968" y="2010"/>
                      <a:pt x="5121" y="2163"/>
                    </a:cubicBezTo>
                    <a:cubicBezTo>
                      <a:pt x="5201" y="2163"/>
                      <a:pt x="5354" y="2237"/>
                      <a:pt x="5427" y="2316"/>
                    </a:cubicBezTo>
                    <a:cubicBezTo>
                      <a:pt x="5507" y="2316"/>
                      <a:pt x="5580" y="2390"/>
                      <a:pt x="5733" y="2390"/>
                    </a:cubicBezTo>
                    <a:cubicBezTo>
                      <a:pt x="5660" y="2316"/>
                      <a:pt x="5507" y="2316"/>
                      <a:pt x="5427" y="2237"/>
                    </a:cubicBezTo>
                    <a:cubicBezTo>
                      <a:pt x="5354" y="2237"/>
                      <a:pt x="5274" y="2163"/>
                      <a:pt x="5121" y="2084"/>
                    </a:cubicBezTo>
                    <a:cubicBezTo>
                      <a:pt x="4968" y="1931"/>
                      <a:pt x="4815" y="1778"/>
                      <a:pt x="4662" y="1704"/>
                    </a:cubicBezTo>
                    <a:cubicBezTo>
                      <a:pt x="4510" y="1551"/>
                      <a:pt x="4283" y="1472"/>
                      <a:pt x="4051" y="1398"/>
                    </a:cubicBezTo>
                    <a:close/>
                    <a:moveTo>
                      <a:pt x="5733" y="2390"/>
                    </a:moveTo>
                    <a:cubicBezTo>
                      <a:pt x="6119" y="2543"/>
                      <a:pt x="6577" y="2469"/>
                      <a:pt x="7036" y="2622"/>
                    </a:cubicBezTo>
                    <a:cubicBezTo>
                      <a:pt x="7189" y="2622"/>
                      <a:pt x="7416" y="2775"/>
                      <a:pt x="7495" y="2928"/>
                    </a:cubicBezTo>
                    <a:cubicBezTo>
                      <a:pt x="7416" y="2775"/>
                      <a:pt x="7189" y="2622"/>
                      <a:pt x="7036" y="2543"/>
                    </a:cubicBezTo>
                    <a:cubicBezTo>
                      <a:pt x="6577" y="2469"/>
                      <a:pt x="6119" y="2469"/>
                      <a:pt x="5733" y="2390"/>
                    </a:cubicBezTo>
                    <a:close/>
                  </a:path>
                </a:pathLst>
              </a:custGeom>
              <a:solidFill>
                <a:srgbClr val="462754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33"/>
              <p:cNvSpPr/>
              <p:nvPr/>
            </p:nvSpPr>
            <p:spPr>
              <a:xfrm>
                <a:off x="1581925" y="2166475"/>
                <a:ext cx="168275" cy="100250"/>
              </a:xfrm>
              <a:custGeom>
                <a:avLst/>
                <a:gdLst/>
                <a:ahLst/>
                <a:cxnLst/>
                <a:rect l="l" t="t" r="r" b="b"/>
                <a:pathLst>
                  <a:path w="6731" h="4010" extrusionOk="0">
                    <a:moveTo>
                      <a:pt x="609" y="0"/>
                    </a:moveTo>
                    <a:cubicBezTo>
                      <a:pt x="406" y="0"/>
                      <a:pt x="203" y="10"/>
                      <a:pt x="1" y="33"/>
                    </a:cubicBezTo>
                    <a:lnTo>
                      <a:pt x="1071" y="33"/>
                    </a:lnTo>
                    <a:cubicBezTo>
                      <a:pt x="1377" y="33"/>
                      <a:pt x="1757" y="107"/>
                      <a:pt x="2063" y="186"/>
                    </a:cubicBezTo>
                    <a:cubicBezTo>
                      <a:pt x="2448" y="186"/>
                      <a:pt x="2754" y="260"/>
                      <a:pt x="3133" y="413"/>
                    </a:cubicBezTo>
                    <a:cubicBezTo>
                      <a:pt x="3439" y="492"/>
                      <a:pt x="3745" y="645"/>
                      <a:pt x="3977" y="871"/>
                    </a:cubicBezTo>
                    <a:cubicBezTo>
                      <a:pt x="4130" y="1024"/>
                      <a:pt x="4204" y="1177"/>
                      <a:pt x="4357" y="1330"/>
                    </a:cubicBezTo>
                    <a:cubicBezTo>
                      <a:pt x="4436" y="1410"/>
                      <a:pt x="4589" y="1563"/>
                      <a:pt x="4742" y="1636"/>
                    </a:cubicBezTo>
                    <a:lnTo>
                      <a:pt x="4357" y="1257"/>
                    </a:lnTo>
                    <a:cubicBezTo>
                      <a:pt x="4283" y="1104"/>
                      <a:pt x="4204" y="951"/>
                      <a:pt x="4051" y="871"/>
                    </a:cubicBezTo>
                    <a:cubicBezTo>
                      <a:pt x="3745" y="645"/>
                      <a:pt x="3439" y="492"/>
                      <a:pt x="3133" y="339"/>
                    </a:cubicBezTo>
                    <a:cubicBezTo>
                      <a:pt x="2754" y="260"/>
                      <a:pt x="2448" y="186"/>
                      <a:pt x="2063" y="107"/>
                    </a:cubicBezTo>
                    <a:cubicBezTo>
                      <a:pt x="1580" y="55"/>
                      <a:pt x="1094" y="0"/>
                      <a:pt x="609" y="0"/>
                    </a:cubicBezTo>
                    <a:close/>
                    <a:moveTo>
                      <a:pt x="4742" y="1636"/>
                    </a:moveTo>
                    <a:lnTo>
                      <a:pt x="4742" y="1636"/>
                    </a:lnTo>
                    <a:cubicBezTo>
                      <a:pt x="4969" y="1942"/>
                      <a:pt x="5275" y="2095"/>
                      <a:pt x="5580" y="2327"/>
                    </a:cubicBezTo>
                    <a:cubicBezTo>
                      <a:pt x="5813" y="2480"/>
                      <a:pt x="6119" y="2707"/>
                      <a:pt x="6272" y="3013"/>
                    </a:cubicBezTo>
                    <a:cubicBezTo>
                      <a:pt x="6498" y="3319"/>
                      <a:pt x="6651" y="3625"/>
                      <a:pt x="6731" y="4010"/>
                    </a:cubicBezTo>
                    <a:cubicBezTo>
                      <a:pt x="6651" y="3625"/>
                      <a:pt x="6498" y="3319"/>
                      <a:pt x="6345" y="3013"/>
                    </a:cubicBezTo>
                    <a:cubicBezTo>
                      <a:pt x="6119" y="2707"/>
                      <a:pt x="5886" y="2480"/>
                      <a:pt x="5580" y="2248"/>
                    </a:cubicBezTo>
                    <a:cubicBezTo>
                      <a:pt x="5275" y="2095"/>
                      <a:pt x="4969" y="1869"/>
                      <a:pt x="4742" y="1636"/>
                    </a:cubicBezTo>
                    <a:close/>
                  </a:path>
                </a:pathLst>
              </a:custGeom>
              <a:solidFill>
                <a:srgbClr val="462754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33"/>
              <p:cNvSpPr/>
              <p:nvPr/>
            </p:nvSpPr>
            <p:spPr>
              <a:xfrm>
                <a:off x="1469050" y="2259075"/>
                <a:ext cx="126225" cy="68850"/>
              </a:xfrm>
              <a:custGeom>
                <a:avLst/>
                <a:gdLst/>
                <a:ahLst/>
                <a:cxnLst/>
                <a:rect l="l" t="t" r="r" b="b"/>
                <a:pathLst>
                  <a:path w="5049" h="2754" extrusionOk="0">
                    <a:moveTo>
                      <a:pt x="1" y="0"/>
                    </a:moveTo>
                    <a:lnTo>
                      <a:pt x="1377" y="459"/>
                    </a:lnTo>
                    <a:cubicBezTo>
                      <a:pt x="1916" y="612"/>
                      <a:pt x="2374" y="765"/>
                      <a:pt x="2833" y="918"/>
                    </a:cubicBezTo>
                    <a:cubicBezTo>
                      <a:pt x="2374" y="685"/>
                      <a:pt x="1916" y="532"/>
                      <a:pt x="1377" y="379"/>
                    </a:cubicBezTo>
                    <a:cubicBezTo>
                      <a:pt x="918" y="226"/>
                      <a:pt x="460" y="153"/>
                      <a:pt x="1" y="0"/>
                    </a:cubicBezTo>
                    <a:close/>
                    <a:moveTo>
                      <a:pt x="2833" y="918"/>
                    </a:moveTo>
                    <a:cubicBezTo>
                      <a:pt x="3292" y="1144"/>
                      <a:pt x="3751" y="1377"/>
                      <a:pt x="4130" y="1603"/>
                    </a:cubicBezTo>
                    <a:cubicBezTo>
                      <a:pt x="3751" y="1297"/>
                      <a:pt x="3292" y="1071"/>
                      <a:pt x="2833" y="918"/>
                    </a:cubicBezTo>
                    <a:close/>
                    <a:moveTo>
                      <a:pt x="4130" y="1603"/>
                    </a:moveTo>
                    <a:lnTo>
                      <a:pt x="4130" y="1603"/>
                    </a:lnTo>
                    <a:cubicBezTo>
                      <a:pt x="4363" y="1756"/>
                      <a:pt x="4516" y="1909"/>
                      <a:pt x="4669" y="2062"/>
                    </a:cubicBezTo>
                    <a:cubicBezTo>
                      <a:pt x="4895" y="2294"/>
                      <a:pt x="5048" y="2447"/>
                      <a:pt x="5048" y="2753"/>
                    </a:cubicBezTo>
                    <a:cubicBezTo>
                      <a:pt x="5048" y="2447"/>
                      <a:pt x="4895" y="2294"/>
                      <a:pt x="4742" y="2062"/>
                    </a:cubicBezTo>
                    <a:cubicBezTo>
                      <a:pt x="4589" y="1909"/>
                      <a:pt x="4363" y="1756"/>
                      <a:pt x="4130" y="1603"/>
                    </a:cubicBezTo>
                    <a:close/>
                  </a:path>
                </a:pathLst>
              </a:custGeom>
              <a:solidFill>
                <a:srgbClr val="462754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33"/>
              <p:cNvSpPr/>
              <p:nvPr/>
            </p:nvSpPr>
            <p:spPr>
              <a:xfrm>
                <a:off x="1585750" y="2268550"/>
                <a:ext cx="72675" cy="40250"/>
              </a:xfrm>
              <a:custGeom>
                <a:avLst/>
                <a:gdLst/>
                <a:ahLst/>
                <a:cxnLst/>
                <a:rect l="l" t="t" r="r" b="b"/>
                <a:pathLst>
                  <a:path w="2907" h="1610" extrusionOk="0">
                    <a:moveTo>
                      <a:pt x="1" y="0"/>
                    </a:moveTo>
                    <a:cubicBezTo>
                      <a:pt x="307" y="80"/>
                      <a:pt x="533" y="153"/>
                      <a:pt x="839" y="233"/>
                    </a:cubicBezTo>
                    <a:cubicBezTo>
                      <a:pt x="1145" y="306"/>
                      <a:pt x="1377" y="386"/>
                      <a:pt x="1683" y="459"/>
                    </a:cubicBezTo>
                    <a:cubicBezTo>
                      <a:pt x="1145" y="233"/>
                      <a:pt x="612" y="80"/>
                      <a:pt x="1" y="0"/>
                    </a:cubicBezTo>
                    <a:close/>
                    <a:moveTo>
                      <a:pt x="1683" y="459"/>
                    </a:moveTo>
                    <a:lnTo>
                      <a:pt x="2368" y="918"/>
                    </a:lnTo>
                    <a:cubicBezTo>
                      <a:pt x="2601" y="1071"/>
                      <a:pt x="2827" y="1304"/>
                      <a:pt x="2907" y="1609"/>
                    </a:cubicBezTo>
                    <a:cubicBezTo>
                      <a:pt x="2827" y="1304"/>
                      <a:pt x="2601" y="1071"/>
                      <a:pt x="2448" y="918"/>
                    </a:cubicBezTo>
                    <a:cubicBezTo>
                      <a:pt x="2215" y="692"/>
                      <a:pt x="1910" y="539"/>
                      <a:pt x="1683" y="459"/>
                    </a:cubicBezTo>
                    <a:close/>
                  </a:path>
                </a:pathLst>
              </a:custGeom>
              <a:solidFill>
                <a:srgbClr val="462754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8" name="Google Shape;298;p33"/>
            <p:cNvGrpSpPr/>
            <p:nvPr/>
          </p:nvGrpSpPr>
          <p:grpSpPr>
            <a:xfrm>
              <a:off x="5486399" y="2000260"/>
              <a:ext cx="3472597" cy="2899165"/>
              <a:chOff x="-6383075" y="-848075"/>
              <a:chExt cx="6268225" cy="5233150"/>
            </a:xfrm>
          </p:grpSpPr>
          <p:sp>
            <p:nvSpPr>
              <p:cNvPr id="299" name="Google Shape;299;p33"/>
              <p:cNvSpPr/>
              <p:nvPr/>
            </p:nvSpPr>
            <p:spPr>
              <a:xfrm>
                <a:off x="-2639750" y="775625"/>
                <a:ext cx="233850" cy="174650"/>
              </a:xfrm>
              <a:custGeom>
                <a:avLst/>
                <a:gdLst/>
                <a:ahLst/>
                <a:cxnLst/>
                <a:rect l="l" t="t" r="r" b="b"/>
                <a:pathLst>
                  <a:path w="9354" h="6986" extrusionOk="0">
                    <a:moveTo>
                      <a:pt x="3344" y="0"/>
                    </a:moveTo>
                    <a:cubicBezTo>
                      <a:pt x="3336" y="0"/>
                      <a:pt x="3327" y="1"/>
                      <a:pt x="3319" y="1"/>
                    </a:cubicBezTo>
                    <a:cubicBezTo>
                      <a:pt x="2576" y="72"/>
                      <a:pt x="3931" y="3054"/>
                      <a:pt x="3931" y="3054"/>
                    </a:cubicBezTo>
                    <a:cubicBezTo>
                      <a:pt x="3931" y="3054"/>
                      <a:pt x="2723" y="516"/>
                      <a:pt x="2072" y="516"/>
                    </a:cubicBezTo>
                    <a:cubicBezTo>
                      <a:pt x="2034" y="516"/>
                      <a:pt x="1997" y="525"/>
                      <a:pt x="1963" y="544"/>
                    </a:cubicBezTo>
                    <a:cubicBezTo>
                      <a:pt x="1090" y="1042"/>
                      <a:pt x="3083" y="3260"/>
                      <a:pt x="3410" y="3614"/>
                    </a:cubicBezTo>
                    <a:lnTo>
                      <a:pt x="3410" y="3614"/>
                    </a:lnTo>
                    <a:cubicBezTo>
                      <a:pt x="3139" y="3326"/>
                      <a:pt x="1693" y="1827"/>
                      <a:pt x="929" y="1827"/>
                    </a:cubicBezTo>
                    <a:cubicBezTo>
                      <a:pt x="799" y="1827"/>
                      <a:pt x="689" y="1870"/>
                      <a:pt x="607" y="1970"/>
                    </a:cubicBezTo>
                    <a:cubicBezTo>
                      <a:pt x="0" y="2713"/>
                      <a:pt x="4067" y="5494"/>
                      <a:pt x="4067" y="5494"/>
                    </a:cubicBezTo>
                    <a:cubicBezTo>
                      <a:pt x="4067" y="5494"/>
                      <a:pt x="2033" y="5901"/>
                      <a:pt x="2305" y="6443"/>
                    </a:cubicBezTo>
                    <a:cubicBezTo>
                      <a:pt x="2388" y="6627"/>
                      <a:pt x="2526" y="6695"/>
                      <a:pt x="2711" y="6695"/>
                    </a:cubicBezTo>
                    <a:cubicBezTo>
                      <a:pt x="3232" y="6695"/>
                      <a:pt x="4132" y="6161"/>
                      <a:pt x="5274" y="6161"/>
                    </a:cubicBezTo>
                    <a:cubicBezTo>
                      <a:pt x="5367" y="6161"/>
                      <a:pt x="5462" y="6165"/>
                      <a:pt x="5558" y="6172"/>
                    </a:cubicBezTo>
                    <a:cubicBezTo>
                      <a:pt x="5630" y="6163"/>
                      <a:pt x="5707" y="6159"/>
                      <a:pt x="5787" y="6159"/>
                    </a:cubicBezTo>
                    <a:cubicBezTo>
                      <a:pt x="6905" y="6159"/>
                      <a:pt x="8676" y="6986"/>
                      <a:pt x="8676" y="6986"/>
                    </a:cubicBezTo>
                    <a:lnTo>
                      <a:pt x="9354" y="5288"/>
                    </a:lnTo>
                    <a:lnTo>
                      <a:pt x="5423" y="2648"/>
                    </a:lnTo>
                    <a:cubicBezTo>
                      <a:pt x="5423" y="2648"/>
                      <a:pt x="5222" y="136"/>
                      <a:pt x="4632" y="136"/>
                    </a:cubicBezTo>
                    <a:cubicBezTo>
                      <a:pt x="4624" y="136"/>
                      <a:pt x="4617" y="136"/>
                      <a:pt x="4609" y="137"/>
                    </a:cubicBezTo>
                    <a:cubicBezTo>
                      <a:pt x="4150" y="190"/>
                      <a:pt x="4415" y="1649"/>
                      <a:pt x="4577" y="2377"/>
                    </a:cubicBezTo>
                    <a:lnTo>
                      <a:pt x="4577" y="2377"/>
                    </a:lnTo>
                    <a:cubicBezTo>
                      <a:pt x="4380" y="1605"/>
                      <a:pt x="3903" y="0"/>
                      <a:pt x="3344" y="0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33"/>
              <p:cNvSpPr/>
              <p:nvPr/>
            </p:nvSpPr>
            <p:spPr>
              <a:xfrm>
                <a:off x="-2441575" y="884100"/>
                <a:ext cx="711750" cy="767725"/>
              </a:xfrm>
              <a:custGeom>
                <a:avLst/>
                <a:gdLst/>
                <a:ahLst/>
                <a:cxnLst/>
                <a:rect l="l" t="t" r="r" b="b"/>
                <a:pathLst>
                  <a:path w="28470" h="30709" extrusionOk="0">
                    <a:moveTo>
                      <a:pt x="885" y="0"/>
                    </a:moveTo>
                    <a:cubicBezTo>
                      <a:pt x="885" y="0"/>
                      <a:pt x="1" y="1562"/>
                      <a:pt x="136" y="3324"/>
                    </a:cubicBezTo>
                    <a:cubicBezTo>
                      <a:pt x="140" y="3324"/>
                      <a:pt x="143" y="3324"/>
                      <a:pt x="147" y="3324"/>
                    </a:cubicBezTo>
                    <a:cubicBezTo>
                      <a:pt x="1310" y="3324"/>
                      <a:pt x="15320" y="14370"/>
                      <a:pt x="15320" y="14370"/>
                    </a:cubicBezTo>
                    <a:lnTo>
                      <a:pt x="18508" y="30708"/>
                    </a:lnTo>
                    <a:lnTo>
                      <a:pt x="28469" y="28946"/>
                    </a:lnTo>
                    <a:cubicBezTo>
                      <a:pt x="28469" y="28268"/>
                      <a:pt x="24673" y="13015"/>
                      <a:pt x="18508" y="7934"/>
                    </a:cubicBezTo>
                    <a:cubicBezTo>
                      <a:pt x="12337" y="2782"/>
                      <a:pt x="885" y="0"/>
                      <a:pt x="885" y="0"/>
                    </a:cubicBez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33"/>
              <p:cNvSpPr/>
              <p:nvPr/>
            </p:nvSpPr>
            <p:spPr>
              <a:xfrm>
                <a:off x="-5554375" y="292775"/>
                <a:ext cx="801475" cy="4071975"/>
              </a:xfrm>
              <a:custGeom>
                <a:avLst/>
                <a:gdLst/>
                <a:ahLst/>
                <a:cxnLst/>
                <a:rect l="l" t="t" r="r" b="b"/>
                <a:pathLst>
                  <a:path w="32059" h="162879" extrusionOk="0">
                    <a:moveTo>
                      <a:pt x="2912" y="0"/>
                    </a:moveTo>
                    <a:lnTo>
                      <a:pt x="0" y="271"/>
                    </a:lnTo>
                    <a:lnTo>
                      <a:pt x="28197" y="162878"/>
                    </a:lnTo>
                    <a:lnTo>
                      <a:pt x="32058" y="162878"/>
                    </a:lnTo>
                    <a:lnTo>
                      <a:pt x="291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33"/>
              <p:cNvSpPr/>
              <p:nvPr/>
            </p:nvSpPr>
            <p:spPr>
              <a:xfrm>
                <a:off x="-6383075" y="269050"/>
                <a:ext cx="903275" cy="4095700"/>
              </a:xfrm>
              <a:custGeom>
                <a:avLst/>
                <a:gdLst/>
                <a:ahLst/>
                <a:cxnLst/>
                <a:rect l="l" t="t" r="r" b="b"/>
                <a:pathLst>
                  <a:path w="36131" h="163828" extrusionOk="0">
                    <a:moveTo>
                      <a:pt x="34504" y="0"/>
                    </a:moveTo>
                    <a:cubicBezTo>
                      <a:pt x="33755" y="0"/>
                      <a:pt x="33078" y="407"/>
                      <a:pt x="32877" y="814"/>
                    </a:cubicBezTo>
                    <a:lnTo>
                      <a:pt x="0" y="163827"/>
                    </a:lnTo>
                    <a:lnTo>
                      <a:pt x="3866" y="163827"/>
                    </a:lnTo>
                    <a:lnTo>
                      <a:pt x="36130" y="743"/>
                    </a:lnTo>
                    <a:cubicBezTo>
                      <a:pt x="35859" y="336"/>
                      <a:pt x="35317" y="65"/>
                      <a:pt x="347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33"/>
              <p:cNvSpPr/>
              <p:nvPr/>
            </p:nvSpPr>
            <p:spPr>
              <a:xfrm>
                <a:off x="-5137525" y="24279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noFill/>
              <a:ln w="3400" cap="rnd" cmpd="sng">
                <a:solidFill>
                  <a:srgbClr val="A8AAAB"/>
                </a:solidFill>
                <a:prstDash val="solid"/>
                <a:miter lim="542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33"/>
              <p:cNvSpPr/>
              <p:nvPr/>
            </p:nvSpPr>
            <p:spPr>
              <a:xfrm>
                <a:off x="-4773275" y="2423200"/>
                <a:ext cx="391550" cy="262300"/>
              </a:xfrm>
              <a:custGeom>
                <a:avLst/>
                <a:gdLst/>
                <a:ahLst/>
                <a:cxnLst/>
                <a:rect l="l" t="t" r="r" b="b"/>
                <a:pathLst>
                  <a:path w="15662" h="10492" extrusionOk="0">
                    <a:moveTo>
                      <a:pt x="15490" y="0"/>
                    </a:moveTo>
                    <a:cubicBezTo>
                      <a:pt x="15456" y="0"/>
                      <a:pt x="15423" y="18"/>
                      <a:pt x="15390" y="53"/>
                    </a:cubicBezTo>
                    <a:lnTo>
                      <a:pt x="136" y="10286"/>
                    </a:lnTo>
                    <a:cubicBezTo>
                      <a:pt x="71" y="10286"/>
                      <a:pt x="1" y="10421"/>
                      <a:pt x="71" y="10492"/>
                    </a:cubicBezTo>
                    <a:lnTo>
                      <a:pt x="272" y="10492"/>
                    </a:lnTo>
                    <a:lnTo>
                      <a:pt x="15591" y="254"/>
                    </a:lnTo>
                    <a:cubicBezTo>
                      <a:pt x="15661" y="254"/>
                      <a:pt x="15661" y="118"/>
                      <a:pt x="15591" y="53"/>
                    </a:cubicBezTo>
                    <a:cubicBezTo>
                      <a:pt x="15558" y="18"/>
                      <a:pt x="15524" y="0"/>
                      <a:pt x="15490" y="0"/>
                    </a:cubicBezTo>
                    <a:close/>
                  </a:path>
                </a:pathLst>
              </a:custGeom>
              <a:solidFill>
                <a:srgbClr val="A8AAA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33"/>
              <p:cNvSpPr/>
              <p:nvPr/>
            </p:nvSpPr>
            <p:spPr>
              <a:xfrm>
                <a:off x="-6261075" y="3558100"/>
                <a:ext cx="740600" cy="66175"/>
              </a:xfrm>
              <a:custGeom>
                <a:avLst/>
                <a:gdLst/>
                <a:ahLst/>
                <a:cxnLst/>
                <a:rect l="l" t="t" r="r" b="b"/>
                <a:pathLst>
                  <a:path w="29624" h="2647" extrusionOk="0">
                    <a:moveTo>
                      <a:pt x="543" y="1"/>
                    </a:moveTo>
                    <a:lnTo>
                      <a:pt x="0" y="2647"/>
                    </a:lnTo>
                    <a:lnTo>
                      <a:pt x="29081" y="2647"/>
                    </a:lnTo>
                    <a:lnTo>
                      <a:pt x="2962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33"/>
              <p:cNvSpPr/>
              <p:nvPr/>
            </p:nvSpPr>
            <p:spPr>
              <a:xfrm>
                <a:off x="-5684925" y="3558100"/>
                <a:ext cx="228850" cy="66175"/>
              </a:xfrm>
              <a:custGeom>
                <a:avLst/>
                <a:gdLst/>
                <a:ahLst/>
                <a:cxnLst/>
                <a:rect l="l" t="t" r="r" b="b"/>
                <a:pathLst>
                  <a:path w="9154" h="2647" extrusionOk="0">
                    <a:moveTo>
                      <a:pt x="542" y="1"/>
                    </a:moveTo>
                    <a:lnTo>
                      <a:pt x="0" y="2647"/>
                    </a:lnTo>
                    <a:lnTo>
                      <a:pt x="8611" y="2647"/>
                    </a:lnTo>
                    <a:lnTo>
                      <a:pt x="9153" y="1"/>
                    </a:lnTo>
                    <a:close/>
                  </a:path>
                </a:pathLst>
              </a:custGeom>
              <a:solidFill>
                <a:srgbClr val="9779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33"/>
              <p:cNvSpPr/>
              <p:nvPr/>
            </p:nvSpPr>
            <p:spPr>
              <a:xfrm>
                <a:off x="-6127150" y="2895600"/>
                <a:ext cx="740475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642" extrusionOk="0">
                    <a:moveTo>
                      <a:pt x="543" y="1"/>
                    </a:moveTo>
                    <a:lnTo>
                      <a:pt x="1" y="2641"/>
                    </a:lnTo>
                    <a:lnTo>
                      <a:pt x="29077" y="2641"/>
                    </a:lnTo>
                    <a:lnTo>
                      <a:pt x="2961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33"/>
              <p:cNvSpPr/>
              <p:nvPr/>
            </p:nvSpPr>
            <p:spPr>
              <a:xfrm>
                <a:off x="-5551000" y="2895600"/>
                <a:ext cx="228725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9149" h="2642" extrusionOk="0">
                    <a:moveTo>
                      <a:pt x="543" y="1"/>
                    </a:moveTo>
                    <a:lnTo>
                      <a:pt x="1" y="2641"/>
                    </a:lnTo>
                    <a:lnTo>
                      <a:pt x="8606" y="2641"/>
                    </a:lnTo>
                    <a:lnTo>
                      <a:pt x="9148" y="1"/>
                    </a:lnTo>
                    <a:close/>
                  </a:path>
                </a:pathLst>
              </a:custGeom>
              <a:solidFill>
                <a:srgbClr val="9779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33"/>
              <p:cNvSpPr/>
              <p:nvPr/>
            </p:nvSpPr>
            <p:spPr>
              <a:xfrm>
                <a:off x="-5993350" y="2231325"/>
                <a:ext cx="740625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29625" h="2642" extrusionOk="0">
                    <a:moveTo>
                      <a:pt x="543" y="1"/>
                    </a:moveTo>
                    <a:lnTo>
                      <a:pt x="1" y="2642"/>
                    </a:lnTo>
                    <a:lnTo>
                      <a:pt x="29082" y="2642"/>
                    </a:lnTo>
                    <a:lnTo>
                      <a:pt x="2962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33"/>
              <p:cNvSpPr/>
              <p:nvPr/>
            </p:nvSpPr>
            <p:spPr>
              <a:xfrm>
                <a:off x="-5417200" y="2231325"/>
                <a:ext cx="22885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9154" h="2642" extrusionOk="0">
                    <a:moveTo>
                      <a:pt x="543" y="1"/>
                    </a:moveTo>
                    <a:lnTo>
                      <a:pt x="1" y="2642"/>
                    </a:lnTo>
                    <a:lnTo>
                      <a:pt x="8612" y="2642"/>
                    </a:lnTo>
                    <a:lnTo>
                      <a:pt x="9154" y="1"/>
                    </a:lnTo>
                    <a:close/>
                  </a:path>
                </a:pathLst>
              </a:custGeom>
              <a:solidFill>
                <a:srgbClr val="9779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33"/>
              <p:cNvSpPr/>
              <p:nvPr/>
            </p:nvSpPr>
            <p:spPr>
              <a:xfrm>
                <a:off x="-5859400" y="1568700"/>
                <a:ext cx="740475" cy="661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647" extrusionOk="0">
                    <a:moveTo>
                      <a:pt x="543" y="0"/>
                    </a:moveTo>
                    <a:lnTo>
                      <a:pt x="0" y="2647"/>
                    </a:lnTo>
                    <a:lnTo>
                      <a:pt x="29076" y="2647"/>
                    </a:lnTo>
                    <a:lnTo>
                      <a:pt x="2961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33"/>
              <p:cNvSpPr/>
              <p:nvPr/>
            </p:nvSpPr>
            <p:spPr>
              <a:xfrm>
                <a:off x="-5283250" y="1568700"/>
                <a:ext cx="228725" cy="66175"/>
              </a:xfrm>
              <a:custGeom>
                <a:avLst/>
                <a:gdLst/>
                <a:ahLst/>
                <a:cxnLst/>
                <a:rect l="l" t="t" r="r" b="b"/>
                <a:pathLst>
                  <a:path w="9149" h="2647" extrusionOk="0">
                    <a:moveTo>
                      <a:pt x="542" y="0"/>
                    </a:moveTo>
                    <a:lnTo>
                      <a:pt x="0" y="2647"/>
                    </a:lnTo>
                    <a:lnTo>
                      <a:pt x="8606" y="2647"/>
                    </a:lnTo>
                    <a:lnTo>
                      <a:pt x="9148" y="0"/>
                    </a:lnTo>
                    <a:close/>
                  </a:path>
                </a:pathLst>
              </a:custGeom>
              <a:solidFill>
                <a:srgbClr val="4C866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33"/>
              <p:cNvSpPr/>
              <p:nvPr/>
            </p:nvSpPr>
            <p:spPr>
              <a:xfrm>
                <a:off x="-5210450" y="782425"/>
                <a:ext cx="255950" cy="158125"/>
              </a:xfrm>
              <a:custGeom>
                <a:avLst/>
                <a:gdLst/>
                <a:ahLst/>
                <a:cxnLst/>
                <a:rect l="l" t="t" r="r" b="b"/>
                <a:pathLst>
                  <a:path w="10238" h="6325" extrusionOk="0">
                    <a:moveTo>
                      <a:pt x="1020" y="0"/>
                    </a:moveTo>
                    <a:lnTo>
                      <a:pt x="0" y="2305"/>
                    </a:lnTo>
                    <a:cubicBezTo>
                      <a:pt x="1627" y="2983"/>
                      <a:pt x="1627" y="6307"/>
                      <a:pt x="1627" y="6307"/>
                    </a:cubicBezTo>
                    <a:cubicBezTo>
                      <a:pt x="1627" y="6307"/>
                      <a:pt x="1921" y="6325"/>
                      <a:pt x="2567" y="6325"/>
                    </a:cubicBezTo>
                    <a:cubicBezTo>
                      <a:pt x="3703" y="6325"/>
                      <a:pt x="5929" y="6270"/>
                      <a:pt x="9560" y="5965"/>
                    </a:cubicBezTo>
                    <a:cubicBezTo>
                      <a:pt x="10238" y="2034"/>
                      <a:pt x="4203" y="1833"/>
                      <a:pt x="4203" y="1833"/>
                    </a:cubicBezTo>
                    <a:lnTo>
                      <a:pt x="1020" y="0"/>
                    </a:ln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33"/>
              <p:cNvSpPr/>
              <p:nvPr/>
            </p:nvSpPr>
            <p:spPr>
              <a:xfrm>
                <a:off x="-5725600" y="906200"/>
                <a:ext cx="74060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29624" h="2642" extrusionOk="0">
                    <a:moveTo>
                      <a:pt x="543" y="0"/>
                    </a:moveTo>
                    <a:lnTo>
                      <a:pt x="0" y="2641"/>
                    </a:lnTo>
                    <a:lnTo>
                      <a:pt x="29082" y="2641"/>
                    </a:lnTo>
                    <a:lnTo>
                      <a:pt x="2962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33"/>
              <p:cNvSpPr/>
              <p:nvPr/>
            </p:nvSpPr>
            <p:spPr>
              <a:xfrm>
                <a:off x="-5149450" y="906200"/>
                <a:ext cx="228850" cy="66050"/>
              </a:xfrm>
              <a:custGeom>
                <a:avLst/>
                <a:gdLst/>
                <a:ahLst/>
                <a:cxnLst/>
                <a:rect l="l" t="t" r="r" b="b"/>
                <a:pathLst>
                  <a:path w="9154" h="2642" extrusionOk="0">
                    <a:moveTo>
                      <a:pt x="543" y="0"/>
                    </a:moveTo>
                    <a:lnTo>
                      <a:pt x="0" y="2641"/>
                    </a:lnTo>
                    <a:lnTo>
                      <a:pt x="8611" y="2641"/>
                    </a:lnTo>
                    <a:lnTo>
                      <a:pt x="9154" y="0"/>
                    </a:lnTo>
                    <a:close/>
                  </a:path>
                </a:pathLst>
              </a:custGeom>
              <a:solidFill>
                <a:srgbClr val="9779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33"/>
              <p:cNvSpPr/>
              <p:nvPr/>
            </p:nvSpPr>
            <p:spPr>
              <a:xfrm>
                <a:off x="-4322525" y="287350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noFill/>
              <a:ln w="6775" cap="rnd" cmpd="sng">
                <a:solidFill>
                  <a:srgbClr val="D0D2D3"/>
                </a:solidFill>
                <a:prstDash val="solid"/>
                <a:miter lim="542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33"/>
              <p:cNvSpPr/>
              <p:nvPr/>
            </p:nvSpPr>
            <p:spPr>
              <a:xfrm>
                <a:off x="-4869800" y="292775"/>
                <a:ext cx="901525" cy="4071975"/>
              </a:xfrm>
              <a:custGeom>
                <a:avLst/>
                <a:gdLst/>
                <a:ahLst/>
                <a:cxnLst/>
                <a:rect l="l" t="t" r="r" b="b"/>
                <a:pathLst>
                  <a:path w="36061" h="162879" extrusionOk="0">
                    <a:moveTo>
                      <a:pt x="2913" y="0"/>
                    </a:moveTo>
                    <a:lnTo>
                      <a:pt x="1" y="271"/>
                    </a:lnTo>
                    <a:lnTo>
                      <a:pt x="32130" y="162878"/>
                    </a:lnTo>
                    <a:lnTo>
                      <a:pt x="36061" y="162878"/>
                    </a:lnTo>
                    <a:lnTo>
                      <a:pt x="29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33"/>
              <p:cNvSpPr/>
              <p:nvPr/>
            </p:nvSpPr>
            <p:spPr>
              <a:xfrm>
                <a:off x="-5600200" y="269050"/>
                <a:ext cx="805000" cy="4095700"/>
              </a:xfrm>
              <a:custGeom>
                <a:avLst/>
                <a:gdLst/>
                <a:ahLst/>
                <a:cxnLst/>
                <a:rect l="l" t="t" r="r" b="b"/>
                <a:pathLst>
                  <a:path w="32200" h="163828" extrusionOk="0">
                    <a:moveTo>
                      <a:pt x="30573" y="0"/>
                    </a:moveTo>
                    <a:cubicBezTo>
                      <a:pt x="29824" y="0"/>
                      <a:pt x="29146" y="336"/>
                      <a:pt x="28946" y="743"/>
                    </a:cubicBezTo>
                    <a:lnTo>
                      <a:pt x="0" y="163827"/>
                    </a:lnTo>
                    <a:lnTo>
                      <a:pt x="3867" y="163827"/>
                    </a:lnTo>
                    <a:lnTo>
                      <a:pt x="32199" y="743"/>
                    </a:lnTo>
                    <a:cubicBezTo>
                      <a:pt x="31993" y="336"/>
                      <a:pt x="31316" y="0"/>
                      <a:pt x="3057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33"/>
              <p:cNvSpPr/>
              <p:nvPr/>
            </p:nvSpPr>
            <p:spPr>
              <a:xfrm>
                <a:off x="-3654875" y="292775"/>
                <a:ext cx="741300" cy="577250"/>
              </a:xfrm>
              <a:custGeom>
                <a:avLst/>
                <a:gdLst/>
                <a:ahLst/>
                <a:cxnLst/>
                <a:rect l="l" t="t" r="r" b="b"/>
                <a:pathLst>
                  <a:path w="29652" h="23090" extrusionOk="0">
                    <a:moveTo>
                      <a:pt x="1969" y="0"/>
                    </a:moveTo>
                    <a:lnTo>
                      <a:pt x="1085" y="4674"/>
                    </a:lnTo>
                    <a:cubicBezTo>
                      <a:pt x="1085" y="4674"/>
                      <a:pt x="9355" y="8335"/>
                      <a:pt x="9355" y="16268"/>
                    </a:cubicBezTo>
                    <a:cubicBezTo>
                      <a:pt x="8043" y="16076"/>
                      <a:pt x="7162" y="15993"/>
                      <a:pt x="6595" y="15993"/>
                    </a:cubicBezTo>
                    <a:cubicBezTo>
                      <a:pt x="4760" y="15993"/>
                      <a:pt x="6222" y="16860"/>
                      <a:pt x="7050" y="17689"/>
                    </a:cubicBezTo>
                    <a:cubicBezTo>
                      <a:pt x="1563" y="17689"/>
                      <a:pt x="4545" y="19250"/>
                      <a:pt x="6443" y="19250"/>
                    </a:cubicBezTo>
                    <a:cubicBezTo>
                      <a:pt x="1" y="19250"/>
                      <a:pt x="2647" y="22368"/>
                      <a:pt x="6237" y="22911"/>
                    </a:cubicBezTo>
                    <a:cubicBezTo>
                      <a:pt x="6903" y="23023"/>
                      <a:pt x="8166" y="23089"/>
                      <a:pt x="9741" y="23089"/>
                    </a:cubicBezTo>
                    <a:cubicBezTo>
                      <a:pt x="16672" y="23089"/>
                      <a:pt x="29652" y="21808"/>
                      <a:pt x="24402" y="17553"/>
                    </a:cubicBezTo>
                    <a:cubicBezTo>
                      <a:pt x="25571" y="16387"/>
                      <a:pt x="25226" y="15999"/>
                      <a:pt x="24449" y="15999"/>
                    </a:cubicBezTo>
                    <a:cubicBezTo>
                      <a:pt x="23556" y="15999"/>
                      <a:pt x="22091" y="16511"/>
                      <a:pt x="21691" y="16946"/>
                    </a:cubicBezTo>
                    <a:cubicBezTo>
                      <a:pt x="22190" y="15174"/>
                      <a:pt x="22001" y="14615"/>
                      <a:pt x="21563" y="14615"/>
                    </a:cubicBezTo>
                    <a:cubicBezTo>
                      <a:pt x="20810" y="14615"/>
                      <a:pt x="19321" y="16268"/>
                      <a:pt x="19321" y="16268"/>
                    </a:cubicBezTo>
                    <a:cubicBezTo>
                      <a:pt x="20677" y="11317"/>
                      <a:pt x="13964" y="2912"/>
                      <a:pt x="19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33"/>
              <p:cNvSpPr/>
              <p:nvPr/>
            </p:nvSpPr>
            <p:spPr>
              <a:xfrm>
                <a:off x="-4998575" y="774025"/>
                <a:ext cx="3611050" cy="3611050"/>
              </a:xfrm>
              <a:custGeom>
                <a:avLst/>
                <a:gdLst/>
                <a:ahLst/>
                <a:cxnLst/>
                <a:rect l="l" t="t" r="r" b="b"/>
                <a:pathLst>
                  <a:path w="144442" h="144442" extrusionOk="0">
                    <a:moveTo>
                      <a:pt x="72186" y="0"/>
                    </a:moveTo>
                    <a:cubicBezTo>
                      <a:pt x="32330" y="0"/>
                      <a:pt x="1" y="32330"/>
                      <a:pt x="1" y="72186"/>
                    </a:cubicBezTo>
                    <a:cubicBezTo>
                      <a:pt x="1" y="112112"/>
                      <a:pt x="32330" y="144441"/>
                      <a:pt x="72186" y="144441"/>
                    </a:cubicBezTo>
                    <a:cubicBezTo>
                      <a:pt x="112112" y="144441"/>
                      <a:pt x="144441" y="112112"/>
                      <a:pt x="144441" y="72186"/>
                    </a:cubicBezTo>
                    <a:cubicBezTo>
                      <a:pt x="144441" y="32330"/>
                      <a:pt x="112112" y="0"/>
                      <a:pt x="7218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33"/>
              <p:cNvSpPr/>
              <p:nvPr/>
            </p:nvSpPr>
            <p:spPr>
              <a:xfrm>
                <a:off x="-1855250" y="1502925"/>
                <a:ext cx="457550" cy="1016500"/>
              </a:xfrm>
              <a:custGeom>
                <a:avLst/>
                <a:gdLst/>
                <a:ahLst/>
                <a:cxnLst/>
                <a:rect l="l" t="t" r="r" b="b"/>
                <a:pathLst>
                  <a:path w="18302" h="40660" extrusionOk="0">
                    <a:moveTo>
                      <a:pt x="884" y="1954"/>
                    </a:moveTo>
                    <a:lnTo>
                      <a:pt x="884" y="1954"/>
                    </a:lnTo>
                    <a:cubicBezTo>
                      <a:pt x="901" y="1964"/>
                      <a:pt x="920" y="1972"/>
                      <a:pt x="942" y="1979"/>
                    </a:cubicBezTo>
                    <a:lnTo>
                      <a:pt x="942" y="1979"/>
                    </a:lnTo>
                    <a:cubicBezTo>
                      <a:pt x="924" y="1971"/>
                      <a:pt x="904" y="1962"/>
                      <a:pt x="884" y="1954"/>
                    </a:cubicBezTo>
                    <a:close/>
                    <a:moveTo>
                      <a:pt x="8337" y="0"/>
                    </a:moveTo>
                    <a:cubicBezTo>
                      <a:pt x="7765" y="0"/>
                      <a:pt x="6807" y="262"/>
                      <a:pt x="6372" y="262"/>
                    </a:cubicBezTo>
                    <a:cubicBezTo>
                      <a:pt x="5765" y="397"/>
                      <a:pt x="5016" y="262"/>
                      <a:pt x="4474" y="533"/>
                    </a:cubicBezTo>
                    <a:cubicBezTo>
                      <a:pt x="3867" y="734"/>
                      <a:pt x="3460" y="1211"/>
                      <a:pt x="2847" y="1411"/>
                    </a:cubicBezTo>
                    <a:cubicBezTo>
                      <a:pt x="2614" y="1528"/>
                      <a:pt x="1583" y="1996"/>
                      <a:pt x="1083" y="1996"/>
                    </a:cubicBezTo>
                    <a:cubicBezTo>
                      <a:pt x="1029" y="1996"/>
                      <a:pt x="982" y="1990"/>
                      <a:pt x="942" y="1979"/>
                    </a:cubicBezTo>
                    <a:lnTo>
                      <a:pt x="942" y="1979"/>
                    </a:lnTo>
                    <a:cubicBezTo>
                      <a:pt x="1356" y="2155"/>
                      <a:pt x="1365" y="2110"/>
                      <a:pt x="1562" y="2566"/>
                    </a:cubicBezTo>
                    <a:cubicBezTo>
                      <a:pt x="1698" y="3174"/>
                      <a:pt x="1562" y="4058"/>
                      <a:pt x="1627" y="4735"/>
                    </a:cubicBezTo>
                    <a:cubicBezTo>
                      <a:pt x="1833" y="5684"/>
                      <a:pt x="2305" y="6498"/>
                      <a:pt x="2576" y="7311"/>
                    </a:cubicBezTo>
                    <a:cubicBezTo>
                      <a:pt x="2712" y="7853"/>
                      <a:pt x="2918" y="7447"/>
                      <a:pt x="2511" y="7989"/>
                    </a:cubicBezTo>
                    <a:cubicBezTo>
                      <a:pt x="1898" y="8938"/>
                      <a:pt x="342" y="9816"/>
                      <a:pt x="2104" y="10022"/>
                    </a:cubicBezTo>
                    <a:cubicBezTo>
                      <a:pt x="3324" y="10158"/>
                      <a:pt x="4610" y="10494"/>
                      <a:pt x="4544" y="11985"/>
                    </a:cubicBezTo>
                    <a:cubicBezTo>
                      <a:pt x="4480" y="12298"/>
                      <a:pt x="4361" y="13231"/>
                      <a:pt x="4030" y="13231"/>
                    </a:cubicBezTo>
                    <a:cubicBezTo>
                      <a:pt x="3999" y="13231"/>
                      <a:pt x="3967" y="13223"/>
                      <a:pt x="3932" y="13205"/>
                    </a:cubicBezTo>
                    <a:cubicBezTo>
                      <a:pt x="3661" y="13070"/>
                      <a:pt x="3796" y="12256"/>
                      <a:pt x="3525" y="12056"/>
                    </a:cubicBezTo>
                    <a:cubicBezTo>
                      <a:pt x="3427" y="11974"/>
                      <a:pt x="3350" y="11938"/>
                      <a:pt x="3292" y="11938"/>
                    </a:cubicBezTo>
                    <a:cubicBezTo>
                      <a:pt x="2864" y="11938"/>
                      <a:pt x="3382" y="13867"/>
                      <a:pt x="3324" y="14225"/>
                    </a:cubicBezTo>
                    <a:cubicBezTo>
                      <a:pt x="3189" y="14767"/>
                      <a:pt x="2712" y="14903"/>
                      <a:pt x="2647" y="15374"/>
                    </a:cubicBezTo>
                    <a:cubicBezTo>
                      <a:pt x="2647" y="15852"/>
                      <a:pt x="3254" y="16459"/>
                      <a:pt x="3525" y="16866"/>
                    </a:cubicBezTo>
                    <a:cubicBezTo>
                      <a:pt x="4000" y="17560"/>
                      <a:pt x="3974" y="17784"/>
                      <a:pt x="3700" y="17784"/>
                    </a:cubicBezTo>
                    <a:cubicBezTo>
                      <a:pt x="3387" y="17784"/>
                      <a:pt x="2749" y="17490"/>
                      <a:pt x="2169" y="17272"/>
                    </a:cubicBezTo>
                    <a:cubicBezTo>
                      <a:pt x="1960" y="17222"/>
                      <a:pt x="1105" y="16807"/>
                      <a:pt x="601" y="16807"/>
                    </a:cubicBezTo>
                    <a:cubicBezTo>
                      <a:pt x="452" y="16807"/>
                      <a:pt x="333" y="16843"/>
                      <a:pt x="271" y="16936"/>
                    </a:cubicBezTo>
                    <a:cubicBezTo>
                      <a:pt x="0" y="17272"/>
                      <a:pt x="1291" y="18357"/>
                      <a:pt x="1426" y="18492"/>
                    </a:cubicBezTo>
                    <a:cubicBezTo>
                      <a:pt x="3053" y="20190"/>
                      <a:pt x="3189" y="21816"/>
                      <a:pt x="3189" y="24051"/>
                    </a:cubicBezTo>
                    <a:cubicBezTo>
                      <a:pt x="3189" y="24864"/>
                      <a:pt x="3254" y="25542"/>
                      <a:pt x="3389" y="26290"/>
                    </a:cubicBezTo>
                    <a:cubicBezTo>
                      <a:pt x="3595" y="27103"/>
                      <a:pt x="3525" y="27917"/>
                      <a:pt x="3661" y="28730"/>
                    </a:cubicBezTo>
                    <a:cubicBezTo>
                      <a:pt x="4002" y="30287"/>
                      <a:pt x="5694" y="30422"/>
                      <a:pt x="6372" y="31713"/>
                    </a:cubicBezTo>
                    <a:cubicBezTo>
                      <a:pt x="7050" y="32797"/>
                      <a:pt x="6985" y="34489"/>
                      <a:pt x="7120" y="35780"/>
                    </a:cubicBezTo>
                    <a:cubicBezTo>
                      <a:pt x="7185" y="36729"/>
                      <a:pt x="7050" y="37949"/>
                      <a:pt x="7798" y="38692"/>
                    </a:cubicBezTo>
                    <a:cubicBezTo>
                      <a:pt x="8405" y="39369"/>
                      <a:pt x="10303" y="40660"/>
                      <a:pt x="11252" y="40660"/>
                    </a:cubicBezTo>
                    <a:cubicBezTo>
                      <a:pt x="12136" y="40589"/>
                      <a:pt x="13085" y="39440"/>
                      <a:pt x="13692" y="38898"/>
                    </a:cubicBezTo>
                    <a:cubicBezTo>
                      <a:pt x="13935" y="38655"/>
                      <a:pt x="15044" y="37489"/>
                      <a:pt x="15470" y="37489"/>
                    </a:cubicBezTo>
                    <a:cubicBezTo>
                      <a:pt x="15521" y="37489"/>
                      <a:pt x="15561" y="37506"/>
                      <a:pt x="15590" y="37542"/>
                    </a:cubicBezTo>
                    <a:cubicBezTo>
                      <a:pt x="15895" y="37842"/>
                      <a:pt x="15117" y="40088"/>
                      <a:pt x="15861" y="40088"/>
                    </a:cubicBezTo>
                    <a:cubicBezTo>
                      <a:pt x="15951" y="40088"/>
                      <a:pt x="16064" y="40055"/>
                      <a:pt x="16203" y="39982"/>
                    </a:cubicBezTo>
                    <a:cubicBezTo>
                      <a:pt x="16610" y="39776"/>
                      <a:pt x="17016" y="38626"/>
                      <a:pt x="17217" y="38220"/>
                    </a:cubicBezTo>
                    <a:cubicBezTo>
                      <a:pt x="17624" y="37271"/>
                      <a:pt x="17965" y="36387"/>
                      <a:pt x="18101" y="35373"/>
                    </a:cubicBezTo>
                    <a:cubicBezTo>
                      <a:pt x="18301" y="34017"/>
                      <a:pt x="18236" y="32591"/>
                      <a:pt x="18030" y="31306"/>
                    </a:cubicBezTo>
                    <a:cubicBezTo>
                      <a:pt x="18030" y="28253"/>
                      <a:pt x="17217" y="25135"/>
                      <a:pt x="16474" y="22223"/>
                    </a:cubicBezTo>
                    <a:cubicBezTo>
                      <a:pt x="14912" y="15987"/>
                      <a:pt x="12879" y="9751"/>
                      <a:pt x="10509" y="3786"/>
                    </a:cubicBezTo>
                    <a:cubicBezTo>
                      <a:pt x="10168" y="2973"/>
                      <a:pt x="9625" y="533"/>
                      <a:pt x="8676" y="56"/>
                    </a:cubicBezTo>
                    <a:cubicBezTo>
                      <a:pt x="8596" y="16"/>
                      <a:pt x="8478" y="0"/>
                      <a:pt x="8337" y="0"/>
                    </a:cubicBezTo>
                    <a:close/>
                  </a:path>
                </a:pathLst>
              </a:custGeom>
              <a:solidFill>
                <a:srgbClr val="125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33"/>
              <p:cNvSpPr/>
              <p:nvPr/>
            </p:nvSpPr>
            <p:spPr>
              <a:xfrm>
                <a:off x="-2063625" y="1167150"/>
                <a:ext cx="266000" cy="335075"/>
              </a:xfrm>
              <a:custGeom>
                <a:avLst/>
                <a:gdLst/>
                <a:ahLst/>
                <a:cxnLst/>
                <a:rect l="l" t="t" r="r" b="b"/>
                <a:pathLst>
                  <a:path w="10640" h="13403" extrusionOk="0">
                    <a:moveTo>
                      <a:pt x="1" y="272"/>
                    </a:moveTo>
                    <a:lnTo>
                      <a:pt x="1" y="272"/>
                    </a:lnTo>
                    <a:cubicBezTo>
                      <a:pt x="34" y="283"/>
                      <a:pt x="66" y="295"/>
                      <a:pt x="97" y="308"/>
                    </a:cubicBezTo>
                    <a:lnTo>
                      <a:pt x="97" y="308"/>
                    </a:lnTo>
                    <a:cubicBezTo>
                      <a:pt x="64" y="292"/>
                      <a:pt x="32" y="280"/>
                      <a:pt x="1" y="272"/>
                    </a:cubicBezTo>
                    <a:close/>
                    <a:moveTo>
                      <a:pt x="3932" y="1"/>
                    </a:moveTo>
                    <a:cubicBezTo>
                      <a:pt x="2848" y="1"/>
                      <a:pt x="2371" y="679"/>
                      <a:pt x="1492" y="879"/>
                    </a:cubicBezTo>
                    <a:cubicBezTo>
                      <a:pt x="1418" y="894"/>
                      <a:pt x="1350" y="901"/>
                      <a:pt x="1286" y="901"/>
                    </a:cubicBezTo>
                    <a:cubicBezTo>
                      <a:pt x="797" y="901"/>
                      <a:pt x="571" y="504"/>
                      <a:pt x="97" y="308"/>
                    </a:cubicBezTo>
                    <a:lnTo>
                      <a:pt x="97" y="308"/>
                    </a:lnTo>
                    <a:cubicBezTo>
                      <a:pt x="650" y="574"/>
                      <a:pt x="1519" y="1926"/>
                      <a:pt x="1964" y="2370"/>
                    </a:cubicBezTo>
                    <a:cubicBezTo>
                      <a:pt x="2506" y="2983"/>
                      <a:pt x="3119" y="3455"/>
                      <a:pt x="3726" y="3997"/>
                    </a:cubicBezTo>
                    <a:cubicBezTo>
                      <a:pt x="3997" y="4268"/>
                      <a:pt x="5624" y="5488"/>
                      <a:pt x="5217" y="6031"/>
                    </a:cubicBezTo>
                    <a:cubicBezTo>
                      <a:pt x="5152" y="6123"/>
                      <a:pt x="5052" y="6159"/>
                      <a:pt x="4928" y="6159"/>
                    </a:cubicBezTo>
                    <a:cubicBezTo>
                      <a:pt x="4472" y="6159"/>
                      <a:pt x="3706" y="5667"/>
                      <a:pt x="3272" y="5667"/>
                    </a:cubicBezTo>
                    <a:cubicBezTo>
                      <a:pt x="3215" y="5667"/>
                      <a:pt x="3163" y="5675"/>
                      <a:pt x="3119" y="5694"/>
                    </a:cubicBezTo>
                    <a:cubicBezTo>
                      <a:pt x="2642" y="5966"/>
                      <a:pt x="3184" y="6031"/>
                      <a:pt x="3455" y="6302"/>
                    </a:cubicBezTo>
                    <a:cubicBezTo>
                      <a:pt x="4133" y="6980"/>
                      <a:pt x="4881" y="7592"/>
                      <a:pt x="5353" y="8335"/>
                    </a:cubicBezTo>
                    <a:cubicBezTo>
                      <a:pt x="5760" y="8948"/>
                      <a:pt x="5695" y="9355"/>
                      <a:pt x="5895" y="10098"/>
                    </a:cubicBezTo>
                    <a:cubicBezTo>
                      <a:pt x="6166" y="11117"/>
                      <a:pt x="6980" y="11659"/>
                      <a:pt x="7728" y="12402"/>
                    </a:cubicBezTo>
                    <a:cubicBezTo>
                      <a:pt x="8091" y="12812"/>
                      <a:pt x="8758" y="13403"/>
                      <a:pt x="9382" y="13403"/>
                    </a:cubicBezTo>
                    <a:cubicBezTo>
                      <a:pt x="9690" y="13403"/>
                      <a:pt x="9988" y="13259"/>
                      <a:pt x="10233" y="12879"/>
                    </a:cubicBezTo>
                    <a:cubicBezTo>
                      <a:pt x="10640" y="12066"/>
                      <a:pt x="9691" y="11253"/>
                      <a:pt x="9284" y="10775"/>
                    </a:cubicBezTo>
                    <a:cubicBezTo>
                      <a:pt x="8406" y="9897"/>
                      <a:pt x="7728" y="9355"/>
                      <a:pt x="8406" y="8200"/>
                    </a:cubicBezTo>
                    <a:cubicBezTo>
                      <a:pt x="8742" y="7522"/>
                      <a:pt x="9219" y="7115"/>
                      <a:pt x="9013" y="6237"/>
                    </a:cubicBezTo>
                    <a:cubicBezTo>
                      <a:pt x="8677" y="4946"/>
                      <a:pt x="7457" y="3661"/>
                      <a:pt x="6643" y="2642"/>
                    </a:cubicBezTo>
                    <a:cubicBezTo>
                      <a:pt x="6166" y="1964"/>
                      <a:pt x="4881" y="1"/>
                      <a:pt x="3932" y="1"/>
                    </a:cubicBezTo>
                    <a:close/>
                  </a:path>
                </a:pathLst>
              </a:custGeom>
              <a:solidFill>
                <a:srgbClr val="125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33"/>
              <p:cNvSpPr/>
              <p:nvPr/>
            </p:nvSpPr>
            <p:spPr>
              <a:xfrm>
                <a:off x="-3441350" y="-485100"/>
                <a:ext cx="352500" cy="1335325"/>
              </a:xfrm>
              <a:custGeom>
                <a:avLst/>
                <a:gdLst/>
                <a:ahLst/>
                <a:cxnLst/>
                <a:rect l="l" t="t" r="r" b="b"/>
                <a:pathLst>
                  <a:path w="14100" h="53413" extrusionOk="0">
                    <a:moveTo>
                      <a:pt x="14034" y="0"/>
                    </a:moveTo>
                    <a:cubicBezTo>
                      <a:pt x="7120" y="3460"/>
                      <a:pt x="2847" y="8069"/>
                      <a:pt x="1356" y="13763"/>
                    </a:cubicBezTo>
                    <a:cubicBezTo>
                      <a:pt x="543" y="17082"/>
                      <a:pt x="613" y="20606"/>
                      <a:pt x="1562" y="24337"/>
                    </a:cubicBezTo>
                    <a:cubicBezTo>
                      <a:pt x="2441" y="27590"/>
                      <a:pt x="4002" y="30909"/>
                      <a:pt x="6101" y="34027"/>
                    </a:cubicBezTo>
                    <a:cubicBezTo>
                      <a:pt x="11865" y="42638"/>
                      <a:pt x="8134" y="53277"/>
                      <a:pt x="8134" y="53348"/>
                    </a:cubicBezTo>
                    <a:lnTo>
                      <a:pt x="8270" y="53413"/>
                    </a:lnTo>
                    <a:cubicBezTo>
                      <a:pt x="8340" y="53348"/>
                      <a:pt x="12136" y="42638"/>
                      <a:pt x="6236" y="33962"/>
                    </a:cubicBezTo>
                    <a:cubicBezTo>
                      <a:pt x="0" y="24673"/>
                      <a:pt x="613" y="17353"/>
                      <a:pt x="1562" y="13828"/>
                    </a:cubicBezTo>
                    <a:cubicBezTo>
                      <a:pt x="3053" y="8205"/>
                      <a:pt x="7256" y="3596"/>
                      <a:pt x="14099" y="136"/>
                    </a:cubicBezTo>
                    <a:lnTo>
                      <a:pt x="1403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33"/>
              <p:cNvSpPr/>
              <p:nvPr/>
            </p:nvSpPr>
            <p:spPr>
              <a:xfrm>
                <a:off x="-3395525" y="-156675"/>
                <a:ext cx="350725" cy="156825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6273" extrusionOk="0">
                    <a:moveTo>
                      <a:pt x="6705" y="0"/>
                    </a:moveTo>
                    <a:cubicBezTo>
                      <a:pt x="5964" y="0"/>
                      <a:pt x="5213" y="65"/>
                      <a:pt x="4474" y="219"/>
                    </a:cubicBezTo>
                    <a:cubicBezTo>
                      <a:pt x="3525" y="420"/>
                      <a:pt x="2576" y="761"/>
                      <a:pt x="1692" y="1369"/>
                    </a:cubicBezTo>
                    <a:cubicBezTo>
                      <a:pt x="0" y="2453"/>
                      <a:pt x="271" y="5100"/>
                      <a:pt x="2169" y="5777"/>
                    </a:cubicBezTo>
                    <a:cubicBezTo>
                      <a:pt x="3134" y="6150"/>
                      <a:pt x="4098" y="6272"/>
                      <a:pt x="5028" y="6272"/>
                    </a:cubicBezTo>
                    <a:cubicBezTo>
                      <a:pt x="5274" y="6272"/>
                      <a:pt x="5518" y="6264"/>
                      <a:pt x="5759" y="6249"/>
                    </a:cubicBezTo>
                    <a:cubicBezTo>
                      <a:pt x="10504" y="5913"/>
                      <a:pt x="14028" y="1710"/>
                      <a:pt x="14028" y="1710"/>
                    </a:cubicBezTo>
                    <a:cubicBezTo>
                      <a:pt x="14028" y="1710"/>
                      <a:pt x="10513" y="0"/>
                      <a:pt x="670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33"/>
              <p:cNvSpPr/>
              <p:nvPr/>
            </p:nvSpPr>
            <p:spPr>
              <a:xfrm>
                <a:off x="-3421025" y="-80025"/>
                <a:ext cx="125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1964" extrusionOk="0">
                    <a:moveTo>
                      <a:pt x="5017" y="0"/>
                    </a:moveTo>
                    <a:cubicBezTo>
                      <a:pt x="2441" y="0"/>
                      <a:pt x="71" y="1827"/>
                      <a:pt x="1" y="1827"/>
                    </a:cubicBezTo>
                    <a:lnTo>
                      <a:pt x="136" y="1963"/>
                    </a:lnTo>
                    <a:cubicBezTo>
                      <a:pt x="136" y="1898"/>
                      <a:pt x="2511" y="136"/>
                      <a:pt x="5017" y="136"/>
                    </a:cubicBezTo>
                    <a:lnTo>
                      <a:pt x="501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33"/>
              <p:cNvSpPr/>
              <p:nvPr/>
            </p:nvSpPr>
            <p:spPr>
              <a:xfrm>
                <a:off x="-3259500" y="-385100"/>
                <a:ext cx="329925" cy="191250"/>
              </a:xfrm>
              <a:custGeom>
                <a:avLst/>
                <a:gdLst/>
                <a:ahLst/>
                <a:cxnLst/>
                <a:rect l="l" t="t" r="r" b="b"/>
                <a:pathLst>
                  <a:path w="13197" h="7650" extrusionOk="0">
                    <a:moveTo>
                      <a:pt x="3207" y="1"/>
                    </a:moveTo>
                    <a:cubicBezTo>
                      <a:pt x="1166" y="1"/>
                      <a:pt x="0" y="2262"/>
                      <a:pt x="1202" y="3934"/>
                    </a:cubicBezTo>
                    <a:cubicBezTo>
                      <a:pt x="1945" y="4948"/>
                      <a:pt x="2829" y="5761"/>
                      <a:pt x="3843" y="6303"/>
                    </a:cubicBezTo>
                    <a:cubicBezTo>
                      <a:pt x="5677" y="7356"/>
                      <a:pt x="7723" y="7649"/>
                      <a:pt x="9433" y="7649"/>
                    </a:cubicBezTo>
                    <a:cubicBezTo>
                      <a:pt x="11580" y="7649"/>
                      <a:pt x="13197" y="7187"/>
                      <a:pt x="13197" y="7187"/>
                    </a:cubicBezTo>
                    <a:cubicBezTo>
                      <a:pt x="13197" y="7187"/>
                      <a:pt x="10485" y="2372"/>
                      <a:pt x="6147" y="610"/>
                    </a:cubicBezTo>
                    <a:cubicBezTo>
                      <a:pt x="5269" y="273"/>
                      <a:pt x="4320" y="2"/>
                      <a:pt x="3300" y="2"/>
                    </a:cubicBezTo>
                    <a:cubicBezTo>
                      <a:pt x="3269" y="1"/>
                      <a:pt x="3238" y="1"/>
                      <a:pt x="32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3"/>
              <p:cNvSpPr/>
              <p:nvPr/>
            </p:nvSpPr>
            <p:spPr>
              <a:xfrm>
                <a:off x="-3127800" y="-611125"/>
                <a:ext cx="342325" cy="168125"/>
              </a:xfrm>
              <a:custGeom>
                <a:avLst/>
                <a:gdLst/>
                <a:ahLst/>
                <a:cxnLst/>
                <a:rect l="l" t="t" r="r" b="b"/>
                <a:pathLst>
                  <a:path w="13693" h="6725" extrusionOk="0">
                    <a:moveTo>
                      <a:pt x="8613" y="1"/>
                    </a:moveTo>
                    <a:cubicBezTo>
                      <a:pt x="7154" y="1"/>
                      <a:pt x="5555" y="192"/>
                      <a:pt x="4068" y="774"/>
                    </a:cubicBezTo>
                    <a:cubicBezTo>
                      <a:pt x="3119" y="1110"/>
                      <a:pt x="2305" y="1587"/>
                      <a:pt x="1492" y="2265"/>
                    </a:cubicBezTo>
                    <a:cubicBezTo>
                      <a:pt x="1" y="3621"/>
                      <a:pt x="608" y="6196"/>
                      <a:pt x="2642" y="6603"/>
                    </a:cubicBezTo>
                    <a:cubicBezTo>
                      <a:pt x="3182" y="6687"/>
                      <a:pt x="3710" y="6725"/>
                      <a:pt x="4221" y="6725"/>
                    </a:cubicBezTo>
                    <a:cubicBezTo>
                      <a:pt x="4930" y="6725"/>
                      <a:pt x="5606" y="6652"/>
                      <a:pt x="6237" y="6533"/>
                    </a:cubicBezTo>
                    <a:cubicBezTo>
                      <a:pt x="10911" y="5383"/>
                      <a:pt x="13693" y="703"/>
                      <a:pt x="13693" y="703"/>
                    </a:cubicBezTo>
                    <a:cubicBezTo>
                      <a:pt x="13693" y="703"/>
                      <a:pt x="11409" y="1"/>
                      <a:pt x="86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3"/>
              <p:cNvSpPr/>
              <p:nvPr/>
            </p:nvSpPr>
            <p:spPr>
              <a:xfrm>
                <a:off x="-3283700" y="-349775"/>
                <a:ext cx="128825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5153" h="1366" extrusionOk="0">
                    <a:moveTo>
                      <a:pt x="393" y="1"/>
                    </a:moveTo>
                    <a:cubicBezTo>
                      <a:pt x="157" y="1"/>
                      <a:pt x="15" y="10"/>
                      <a:pt x="1" y="10"/>
                    </a:cubicBezTo>
                    <a:lnTo>
                      <a:pt x="1" y="146"/>
                    </a:lnTo>
                    <a:cubicBezTo>
                      <a:pt x="12" y="146"/>
                      <a:pt x="102" y="142"/>
                      <a:pt x="254" y="142"/>
                    </a:cubicBezTo>
                    <a:cubicBezTo>
                      <a:pt x="1016" y="142"/>
                      <a:pt x="3333" y="236"/>
                      <a:pt x="5082" y="1366"/>
                    </a:cubicBezTo>
                    <a:lnTo>
                      <a:pt x="5152" y="1301"/>
                    </a:lnTo>
                    <a:cubicBezTo>
                      <a:pt x="3443" y="126"/>
                      <a:pt x="1269" y="1"/>
                      <a:pt x="39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3"/>
              <p:cNvSpPr/>
              <p:nvPr/>
            </p:nvSpPr>
            <p:spPr>
              <a:xfrm>
                <a:off x="-3648075" y="-468150"/>
                <a:ext cx="279275" cy="249175"/>
              </a:xfrm>
              <a:custGeom>
                <a:avLst/>
                <a:gdLst/>
                <a:ahLst/>
                <a:cxnLst/>
                <a:rect l="l" t="t" r="r" b="b"/>
                <a:pathLst>
                  <a:path w="11171" h="9967" extrusionOk="0">
                    <a:moveTo>
                      <a:pt x="0" y="0"/>
                    </a:moveTo>
                    <a:cubicBezTo>
                      <a:pt x="0" y="0"/>
                      <a:pt x="613" y="5423"/>
                      <a:pt x="4338" y="8340"/>
                    </a:cubicBezTo>
                    <a:cubicBezTo>
                      <a:pt x="5287" y="9018"/>
                      <a:pt x="6306" y="9560"/>
                      <a:pt x="7592" y="9896"/>
                    </a:cubicBezTo>
                    <a:cubicBezTo>
                      <a:pt x="7796" y="9944"/>
                      <a:pt x="7996" y="9967"/>
                      <a:pt x="8189" y="9967"/>
                    </a:cubicBezTo>
                    <a:cubicBezTo>
                      <a:pt x="9927" y="9967"/>
                      <a:pt x="11170" y="8150"/>
                      <a:pt x="10438" y="6442"/>
                    </a:cubicBezTo>
                    <a:cubicBezTo>
                      <a:pt x="10032" y="5558"/>
                      <a:pt x="9424" y="4745"/>
                      <a:pt x="8747" y="4002"/>
                    </a:cubicBezTo>
                    <a:cubicBezTo>
                      <a:pt x="5493" y="749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3"/>
              <p:cNvSpPr/>
              <p:nvPr/>
            </p:nvSpPr>
            <p:spPr>
              <a:xfrm>
                <a:off x="-3459925" y="-302100"/>
                <a:ext cx="79600" cy="108475"/>
              </a:xfrm>
              <a:custGeom>
                <a:avLst/>
                <a:gdLst/>
                <a:ahLst/>
                <a:cxnLst/>
                <a:rect l="l" t="t" r="r" b="b"/>
                <a:pathLst>
                  <a:path w="3184" h="4339" extrusionOk="0">
                    <a:moveTo>
                      <a:pt x="66" y="1"/>
                    </a:moveTo>
                    <a:lnTo>
                      <a:pt x="1" y="136"/>
                    </a:lnTo>
                    <a:cubicBezTo>
                      <a:pt x="2099" y="1563"/>
                      <a:pt x="3048" y="4274"/>
                      <a:pt x="3048" y="4339"/>
                    </a:cubicBezTo>
                    <a:lnTo>
                      <a:pt x="3184" y="4274"/>
                    </a:lnTo>
                    <a:cubicBezTo>
                      <a:pt x="3184" y="4274"/>
                      <a:pt x="2235" y="1427"/>
                      <a:pt x="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3"/>
              <p:cNvSpPr/>
              <p:nvPr/>
            </p:nvSpPr>
            <p:spPr>
              <a:xfrm>
                <a:off x="-3768325" y="26750"/>
                <a:ext cx="343950" cy="176625"/>
              </a:xfrm>
              <a:custGeom>
                <a:avLst/>
                <a:gdLst/>
                <a:ahLst/>
                <a:cxnLst/>
                <a:rect l="l" t="t" r="r" b="b"/>
                <a:pathLst>
                  <a:path w="13758" h="7065" extrusionOk="0">
                    <a:moveTo>
                      <a:pt x="5240" y="0"/>
                    </a:moveTo>
                    <a:cubicBezTo>
                      <a:pt x="2362" y="0"/>
                      <a:pt x="0" y="946"/>
                      <a:pt x="0" y="946"/>
                    </a:cubicBezTo>
                    <a:cubicBezTo>
                      <a:pt x="0" y="946"/>
                      <a:pt x="3319" y="5490"/>
                      <a:pt x="7727" y="6775"/>
                    </a:cubicBezTo>
                    <a:cubicBezTo>
                      <a:pt x="8504" y="6943"/>
                      <a:pt x="9324" y="7065"/>
                      <a:pt x="10154" y="7065"/>
                    </a:cubicBezTo>
                    <a:cubicBezTo>
                      <a:pt x="10339" y="7065"/>
                      <a:pt x="10524" y="7059"/>
                      <a:pt x="10710" y="7046"/>
                    </a:cubicBezTo>
                    <a:cubicBezTo>
                      <a:pt x="12743" y="6910"/>
                      <a:pt x="13757" y="4470"/>
                      <a:pt x="12337" y="2914"/>
                    </a:cubicBezTo>
                    <a:cubicBezTo>
                      <a:pt x="11453" y="1965"/>
                      <a:pt x="10504" y="1287"/>
                      <a:pt x="9419" y="810"/>
                    </a:cubicBezTo>
                    <a:cubicBezTo>
                      <a:pt x="8039" y="206"/>
                      <a:pt x="6583" y="0"/>
                      <a:pt x="524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3"/>
              <p:cNvSpPr/>
              <p:nvPr/>
            </p:nvSpPr>
            <p:spPr>
              <a:xfrm>
                <a:off x="-3531100" y="135100"/>
                <a:ext cx="132200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5288" h="950" extrusionOk="0">
                    <a:moveTo>
                      <a:pt x="66" y="1"/>
                    </a:moveTo>
                    <a:lnTo>
                      <a:pt x="1" y="136"/>
                    </a:lnTo>
                    <a:cubicBezTo>
                      <a:pt x="1286" y="814"/>
                      <a:pt x="2777" y="950"/>
                      <a:pt x="3862" y="950"/>
                    </a:cubicBezTo>
                    <a:cubicBezTo>
                      <a:pt x="4675" y="950"/>
                      <a:pt x="5217" y="885"/>
                      <a:pt x="5288" y="885"/>
                    </a:cubicBezTo>
                    <a:lnTo>
                      <a:pt x="5217" y="749"/>
                    </a:lnTo>
                    <a:cubicBezTo>
                      <a:pt x="5217" y="749"/>
                      <a:pt x="4720" y="818"/>
                      <a:pt x="3978" y="818"/>
                    </a:cubicBezTo>
                    <a:cubicBezTo>
                      <a:pt x="2925" y="818"/>
                      <a:pt x="1380" y="678"/>
                      <a:pt x="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33"/>
              <p:cNvSpPr/>
              <p:nvPr/>
            </p:nvSpPr>
            <p:spPr>
              <a:xfrm>
                <a:off x="-3376950" y="-774800"/>
                <a:ext cx="221150" cy="311775"/>
              </a:xfrm>
              <a:custGeom>
                <a:avLst/>
                <a:gdLst/>
                <a:ahLst/>
                <a:cxnLst/>
                <a:rect l="l" t="t" r="r" b="b"/>
                <a:pathLst>
                  <a:path w="8846" h="12471" extrusionOk="0">
                    <a:moveTo>
                      <a:pt x="1426" y="0"/>
                    </a:moveTo>
                    <a:cubicBezTo>
                      <a:pt x="1426" y="1"/>
                      <a:pt x="0" y="5287"/>
                      <a:pt x="2440" y="9354"/>
                    </a:cubicBezTo>
                    <a:cubicBezTo>
                      <a:pt x="3053" y="10368"/>
                      <a:pt x="3796" y="11252"/>
                      <a:pt x="4880" y="11995"/>
                    </a:cubicBezTo>
                    <a:cubicBezTo>
                      <a:pt x="5337" y="12323"/>
                      <a:pt x="5837" y="12470"/>
                      <a:pt x="6322" y="12470"/>
                    </a:cubicBezTo>
                    <a:cubicBezTo>
                      <a:pt x="7641" y="12470"/>
                      <a:pt x="8846" y="11383"/>
                      <a:pt x="8747" y="9897"/>
                    </a:cubicBezTo>
                    <a:cubicBezTo>
                      <a:pt x="8747" y="8877"/>
                      <a:pt x="8476" y="7863"/>
                      <a:pt x="8134" y="6979"/>
                    </a:cubicBezTo>
                    <a:cubicBezTo>
                      <a:pt x="6307" y="2712"/>
                      <a:pt x="1427" y="1"/>
                      <a:pt x="14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33"/>
              <p:cNvSpPr/>
              <p:nvPr/>
            </p:nvSpPr>
            <p:spPr>
              <a:xfrm>
                <a:off x="-3227850" y="-549500"/>
                <a:ext cx="39075" cy="127200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088" extrusionOk="0">
                    <a:moveTo>
                      <a:pt x="71" y="1"/>
                    </a:moveTo>
                    <a:lnTo>
                      <a:pt x="1" y="71"/>
                    </a:lnTo>
                    <a:cubicBezTo>
                      <a:pt x="1427" y="2170"/>
                      <a:pt x="1292" y="5087"/>
                      <a:pt x="1292" y="5087"/>
                    </a:cubicBezTo>
                    <a:lnTo>
                      <a:pt x="1427" y="5087"/>
                    </a:lnTo>
                    <a:cubicBezTo>
                      <a:pt x="1427" y="5087"/>
                      <a:pt x="1563" y="2105"/>
                      <a:pt x="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33"/>
              <p:cNvSpPr/>
              <p:nvPr/>
            </p:nvSpPr>
            <p:spPr>
              <a:xfrm>
                <a:off x="-6067900" y="-54675"/>
                <a:ext cx="918475" cy="945575"/>
              </a:xfrm>
              <a:custGeom>
                <a:avLst/>
                <a:gdLst/>
                <a:ahLst/>
                <a:cxnLst/>
                <a:rect l="l" t="t" r="r" b="b"/>
                <a:pathLst>
                  <a:path w="36739" h="37823" extrusionOk="0">
                    <a:moveTo>
                      <a:pt x="5900" y="0"/>
                    </a:moveTo>
                    <a:lnTo>
                      <a:pt x="0" y="9490"/>
                    </a:lnTo>
                    <a:lnTo>
                      <a:pt x="15455" y="31993"/>
                    </a:lnTo>
                    <a:lnTo>
                      <a:pt x="35318" y="37823"/>
                    </a:lnTo>
                    <a:lnTo>
                      <a:pt x="36738" y="33213"/>
                    </a:lnTo>
                    <a:lnTo>
                      <a:pt x="20541" y="22845"/>
                    </a:lnTo>
                    <a:cubicBezTo>
                      <a:pt x="20541" y="22845"/>
                      <a:pt x="6779" y="884"/>
                      <a:pt x="5900" y="0"/>
                    </a:cubicBez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33"/>
              <p:cNvSpPr/>
              <p:nvPr/>
            </p:nvSpPr>
            <p:spPr>
              <a:xfrm>
                <a:off x="-4563150" y="-91800"/>
                <a:ext cx="559225" cy="506450"/>
              </a:xfrm>
              <a:custGeom>
                <a:avLst/>
                <a:gdLst/>
                <a:ahLst/>
                <a:cxnLst/>
                <a:rect l="l" t="t" r="r" b="b"/>
                <a:pathLst>
                  <a:path w="22369" h="20258" extrusionOk="0">
                    <a:moveTo>
                      <a:pt x="11161" y="1046"/>
                    </a:moveTo>
                    <a:cubicBezTo>
                      <a:pt x="11930" y="1046"/>
                      <a:pt x="12712" y="1144"/>
                      <a:pt x="13492" y="1350"/>
                    </a:cubicBezTo>
                    <a:cubicBezTo>
                      <a:pt x="18302" y="2640"/>
                      <a:pt x="21219" y="7585"/>
                      <a:pt x="19999" y="12401"/>
                    </a:cubicBezTo>
                    <a:cubicBezTo>
                      <a:pt x="18915" y="16501"/>
                      <a:pt x="15251" y="19211"/>
                      <a:pt x="11214" y="19211"/>
                    </a:cubicBezTo>
                    <a:cubicBezTo>
                      <a:pt x="10445" y="19211"/>
                      <a:pt x="9663" y="19113"/>
                      <a:pt x="8883" y="18908"/>
                    </a:cubicBezTo>
                    <a:cubicBezTo>
                      <a:pt x="4068" y="17688"/>
                      <a:pt x="1156" y="12672"/>
                      <a:pt x="2441" y="7857"/>
                    </a:cubicBezTo>
                    <a:cubicBezTo>
                      <a:pt x="3466" y="3757"/>
                      <a:pt x="7124" y="1046"/>
                      <a:pt x="11161" y="1046"/>
                    </a:cubicBezTo>
                    <a:close/>
                    <a:moveTo>
                      <a:pt x="11181" y="0"/>
                    </a:moveTo>
                    <a:cubicBezTo>
                      <a:pt x="6678" y="0"/>
                      <a:pt x="2567" y="3026"/>
                      <a:pt x="1427" y="7585"/>
                    </a:cubicBezTo>
                    <a:cubicBezTo>
                      <a:pt x="1" y="13008"/>
                      <a:pt x="3254" y="18501"/>
                      <a:pt x="8677" y="19922"/>
                    </a:cubicBezTo>
                    <a:cubicBezTo>
                      <a:pt x="9530" y="20149"/>
                      <a:pt x="10387" y="20257"/>
                      <a:pt x="11233" y="20257"/>
                    </a:cubicBezTo>
                    <a:cubicBezTo>
                      <a:pt x="15699" y="20257"/>
                      <a:pt x="19819" y="17231"/>
                      <a:pt x="21013" y="12672"/>
                    </a:cubicBezTo>
                    <a:cubicBezTo>
                      <a:pt x="22369" y="7314"/>
                      <a:pt x="19115" y="1756"/>
                      <a:pt x="13763" y="335"/>
                    </a:cubicBezTo>
                    <a:cubicBezTo>
                      <a:pt x="12900" y="108"/>
                      <a:pt x="12034" y="0"/>
                      <a:pt x="11181" y="0"/>
                    </a:cubicBezTo>
                    <a:close/>
                  </a:path>
                </a:pathLst>
              </a:custGeom>
              <a:solidFill>
                <a:srgbClr val="E2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33"/>
              <p:cNvSpPr/>
              <p:nvPr/>
            </p:nvSpPr>
            <p:spPr>
              <a:xfrm>
                <a:off x="-4490200" y="128325"/>
                <a:ext cx="499850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19994" h="22575" extrusionOk="0">
                    <a:moveTo>
                      <a:pt x="4880" y="1"/>
                    </a:moveTo>
                    <a:lnTo>
                      <a:pt x="0" y="18573"/>
                    </a:lnTo>
                    <a:lnTo>
                      <a:pt x="15113" y="22575"/>
                    </a:lnTo>
                    <a:lnTo>
                      <a:pt x="19993" y="3932"/>
                    </a:lnTo>
                    <a:lnTo>
                      <a:pt x="488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33"/>
              <p:cNvSpPr/>
              <p:nvPr/>
            </p:nvSpPr>
            <p:spPr>
              <a:xfrm>
                <a:off x="-4066575" y="307950"/>
                <a:ext cx="388000" cy="208525"/>
              </a:xfrm>
              <a:custGeom>
                <a:avLst/>
                <a:gdLst/>
                <a:ahLst/>
                <a:cxnLst/>
                <a:rect l="l" t="t" r="r" b="b"/>
                <a:pathLst>
                  <a:path w="15520" h="8341" extrusionOk="0">
                    <a:moveTo>
                      <a:pt x="15520" y="0"/>
                    </a:moveTo>
                    <a:lnTo>
                      <a:pt x="2034" y="749"/>
                    </a:lnTo>
                    <a:lnTo>
                      <a:pt x="1" y="8340"/>
                    </a:lnTo>
                    <a:lnTo>
                      <a:pt x="15048" y="2034"/>
                    </a:lnTo>
                    <a:lnTo>
                      <a:pt x="15520" y="0"/>
                    </a:lnTo>
                    <a:close/>
                  </a:path>
                </a:pathLst>
              </a:custGeom>
              <a:solidFill>
                <a:srgbClr val="E2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33"/>
              <p:cNvSpPr/>
              <p:nvPr/>
            </p:nvSpPr>
            <p:spPr>
              <a:xfrm>
                <a:off x="-3690375" y="258875"/>
                <a:ext cx="101700" cy="186425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7457" extrusionOk="0">
                    <a:moveTo>
                      <a:pt x="4067" y="0"/>
                    </a:moveTo>
                    <a:lnTo>
                      <a:pt x="472" y="1963"/>
                    </a:lnTo>
                    <a:lnTo>
                      <a:pt x="0" y="3861"/>
                    </a:lnTo>
                    <a:lnTo>
                      <a:pt x="2169" y="7457"/>
                    </a:lnTo>
                    <a:lnTo>
                      <a:pt x="40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33"/>
              <p:cNvSpPr/>
              <p:nvPr/>
            </p:nvSpPr>
            <p:spPr>
              <a:xfrm>
                <a:off x="-3636150" y="258875"/>
                <a:ext cx="64400" cy="189825"/>
              </a:xfrm>
              <a:custGeom>
                <a:avLst/>
                <a:gdLst/>
                <a:ahLst/>
                <a:cxnLst/>
                <a:rect l="l" t="t" r="r" b="b"/>
                <a:pathLst>
                  <a:path w="2576" h="7593" extrusionOk="0">
                    <a:moveTo>
                      <a:pt x="1898" y="0"/>
                    </a:moveTo>
                    <a:lnTo>
                      <a:pt x="0" y="7457"/>
                    </a:lnTo>
                    <a:lnTo>
                      <a:pt x="608" y="7592"/>
                    </a:lnTo>
                    <a:lnTo>
                      <a:pt x="2576" y="136"/>
                    </a:lnTo>
                    <a:lnTo>
                      <a:pt x="1898" y="0"/>
                    </a:lnTo>
                    <a:close/>
                  </a:path>
                </a:pathLst>
              </a:custGeom>
              <a:solidFill>
                <a:srgbClr val="E2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33"/>
              <p:cNvSpPr/>
              <p:nvPr/>
            </p:nvSpPr>
            <p:spPr>
              <a:xfrm>
                <a:off x="-4376750" y="162225"/>
                <a:ext cx="37797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15119" h="3932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2511" y="678"/>
                      <a:pt x="5017" y="1356"/>
                      <a:pt x="7527" y="1969"/>
                    </a:cubicBezTo>
                    <a:cubicBezTo>
                      <a:pt x="5017" y="1291"/>
                      <a:pt x="2511" y="613"/>
                      <a:pt x="1" y="0"/>
                    </a:cubicBezTo>
                    <a:close/>
                    <a:moveTo>
                      <a:pt x="7527" y="1969"/>
                    </a:moveTo>
                    <a:lnTo>
                      <a:pt x="7527" y="1969"/>
                    </a:lnTo>
                    <a:cubicBezTo>
                      <a:pt x="10033" y="2646"/>
                      <a:pt x="12543" y="3324"/>
                      <a:pt x="15119" y="3932"/>
                    </a:cubicBezTo>
                    <a:cubicBezTo>
                      <a:pt x="12608" y="3254"/>
                      <a:pt x="10033" y="2576"/>
                      <a:pt x="7527" y="196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2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33"/>
              <p:cNvSpPr/>
              <p:nvPr/>
            </p:nvSpPr>
            <p:spPr>
              <a:xfrm>
                <a:off x="-4481775" y="558750"/>
                <a:ext cx="379575" cy="98300"/>
              </a:xfrm>
              <a:custGeom>
                <a:avLst/>
                <a:gdLst/>
                <a:ahLst/>
                <a:cxnLst/>
                <a:rect l="l" t="t" r="r" b="b"/>
                <a:pathLst>
                  <a:path w="15183" h="3932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2576" y="678"/>
                      <a:pt x="5086" y="1356"/>
                      <a:pt x="7591" y="2034"/>
                    </a:cubicBezTo>
                    <a:cubicBezTo>
                      <a:pt x="10102" y="2646"/>
                      <a:pt x="12607" y="3324"/>
                      <a:pt x="15182" y="3932"/>
                    </a:cubicBezTo>
                    <a:cubicBezTo>
                      <a:pt x="12677" y="3254"/>
                      <a:pt x="10102" y="2646"/>
                      <a:pt x="7591" y="1969"/>
                    </a:cubicBezTo>
                    <a:cubicBezTo>
                      <a:pt x="5086" y="1291"/>
                      <a:pt x="2576" y="67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2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33"/>
              <p:cNvSpPr/>
              <p:nvPr/>
            </p:nvSpPr>
            <p:spPr>
              <a:xfrm>
                <a:off x="-4661425" y="-132675"/>
                <a:ext cx="357650" cy="200025"/>
              </a:xfrm>
              <a:custGeom>
                <a:avLst/>
                <a:gdLst/>
                <a:ahLst/>
                <a:cxnLst/>
                <a:rect l="l" t="t" r="r" b="b"/>
                <a:pathLst>
                  <a:path w="14306" h="8001" extrusionOk="0">
                    <a:moveTo>
                      <a:pt x="10586" y="0"/>
                    </a:moveTo>
                    <a:cubicBezTo>
                      <a:pt x="9478" y="0"/>
                      <a:pt x="7976" y="439"/>
                      <a:pt x="5965" y="1764"/>
                    </a:cubicBezTo>
                    <a:lnTo>
                      <a:pt x="0" y="4275"/>
                    </a:lnTo>
                    <a:lnTo>
                      <a:pt x="1356" y="8000"/>
                    </a:lnTo>
                    <a:lnTo>
                      <a:pt x="5694" y="6374"/>
                    </a:lnTo>
                    <a:cubicBezTo>
                      <a:pt x="5694" y="6374"/>
                      <a:pt x="7592" y="7729"/>
                      <a:pt x="8812" y="7935"/>
                    </a:cubicBezTo>
                    <a:cubicBezTo>
                      <a:pt x="8890" y="7946"/>
                      <a:pt x="8970" y="7952"/>
                      <a:pt x="9052" y="7952"/>
                    </a:cubicBezTo>
                    <a:cubicBezTo>
                      <a:pt x="10484" y="7952"/>
                      <a:pt x="12591" y="6341"/>
                      <a:pt x="13421" y="4546"/>
                    </a:cubicBezTo>
                    <a:cubicBezTo>
                      <a:pt x="13557" y="4275"/>
                      <a:pt x="14170" y="4004"/>
                      <a:pt x="14235" y="3662"/>
                    </a:cubicBezTo>
                    <a:cubicBezTo>
                      <a:pt x="14305" y="3391"/>
                      <a:pt x="13828" y="3120"/>
                      <a:pt x="13763" y="2784"/>
                    </a:cubicBezTo>
                    <a:cubicBezTo>
                      <a:pt x="13271" y="2938"/>
                      <a:pt x="12890" y="2997"/>
                      <a:pt x="12596" y="2997"/>
                    </a:cubicBezTo>
                    <a:cubicBezTo>
                      <a:pt x="11594" y="2997"/>
                      <a:pt x="11594" y="2307"/>
                      <a:pt x="11594" y="2307"/>
                    </a:cubicBezTo>
                    <a:lnTo>
                      <a:pt x="13421" y="1699"/>
                    </a:lnTo>
                    <a:cubicBezTo>
                      <a:pt x="13421" y="1699"/>
                      <a:pt x="12766" y="0"/>
                      <a:pt x="10586" y="0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33"/>
              <p:cNvSpPr/>
              <p:nvPr/>
            </p:nvSpPr>
            <p:spPr>
              <a:xfrm>
                <a:off x="-6067900" y="2682100"/>
                <a:ext cx="303425" cy="229700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9188" extrusionOk="0">
                    <a:moveTo>
                      <a:pt x="8340" y="0"/>
                    </a:moveTo>
                    <a:lnTo>
                      <a:pt x="1627" y="813"/>
                    </a:lnTo>
                    <a:lnTo>
                      <a:pt x="0" y="8676"/>
                    </a:lnTo>
                    <a:cubicBezTo>
                      <a:pt x="0" y="8676"/>
                      <a:pt x="1205" y="9187"/>
                      <a:pt x="3275" y="9187"/>
                    </a:cubicBezTo>
                    <a:cubicBezTo>
                      <a:pt x="4310" y="9187"/>
                      <a:pt x="5560" y="9059"/>
                      <a:pt x="6985" y="8676"/>
                    </a:cubicBezTo>
                    <a:lnTo>
                      <a:pt x="11930" y="8676"/>
                    </a:lnTo>
                    <a:cubicBezTo>
                      <a:pt x="11930" y="8676"/>
                      <a:pt x="12136" y="5287"/>
                      <a:pt x="10374" y="5081"/>
                    </a:cubicBezTo>
                    <a:cubicBezTo>
                      <a:pt x="6307" y="4539"/>
                      <a:pt x="8340" y="0"/>
                      <a:pt x="8340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33"/>
              <p:cNvSpPr/>
              <p:nvPr/>
            </p:nvSpPr>
            <p:spPr>
              <a:xfrm>
                <a:off x="-5598450" y="2043175"/>
                <a:ext cx="335550" cy="218750"/>
              </a:xfrm>
              <a:custGeom>
                <a:avLst/>
                <a:gdLst/>
                <a:ahLst/>
                <a:cxnLst/>
                <a:rect l="l" t="t" r="r" b="b"/>
                <a:pathLst>
                  <a:path w="13422" h="8750" extrusionOk="0">
                    <a:moveTo>
                      <a:pt x="4610" y="0"/>
                    </a:moveTo>
                    <a:cubicBezTo>
                      <a:pt x="4404" y="206"/>
                      <a:pt x="1" y="6985"/>
                      <a:pt x="1964" y="8270"/>
                    </a:cubicBezTo>
                    <a:cubicBezTo>
                      <a:pt x="2535" y="8624"/>
                      <a:pt x="3306" y="8750"/>
                      <a:pt x="4113" y="8750"/>
                    </a:cubicBezTo>
                    <a:cubicBezTo>
                      <a:pt x="6085" y="8750"/>
                      <a:pt x="8270" y="7999"/>
                      <a:pt x="8270" y="7999"/>
                    </a:cubicBezTo>
                    <a:lnTo>
                      <a:pt x="12337" y="7999"/>
                    </a:lnTo>
                    <a:cubicBezTo>
                      <a:pt x="12337" y="7999"/>
                      <a:pt x="13422" y="5222"/>
                      <a:pt x="10233" y="4545"/>
                    </a:cubicBezTo>
                    <a:cubicBezTo>
                      <a:pt x="8812" y="4203"/>
                      <a:pt x="10575" y="0"/>
                      <a:pt x="10575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33"/>
              <p:cNvSpPr/>
              <p:nvPr/>
            </p:nvSpPr>
            <p:spPr>
              <a:xfrm>
                <a:off x="-6062750" y="814700"/>
                <a:ext cx="1037100" cy="1899550"/>
              </a:xfrm>
              <a:custGeom>
                <a:avLst/>
                <a:gdLst/>
                <a:ahLst/>
                <a:cxnLst/>
                <a:rect l="l" t="t" r="r" b="b"/>
                <a:pathLst>
                  <a:path w="41484" h="75982" extrusionOk="0">
                    <a:moveTo>
                      <a:pt x="26842" y="0"/>
                    </a:moveTo>
                    <a:lnTo>
                      <a:pt x="4946" y="4203"/>
                    </a:lnTo>
                    <a:cubicBezTo>
                      <a:pt x="4946" y="4609"/>
                      <a:pt x="0" y="75981"/>
                      <a:pt x="0" y="75981"/>
                    </a:cubicBezTo>
                    <a:lnTo>
                      <a:pt x="9083" y="75981"/>
                    </a:lnTo>
                    <a:lnTo>
                      <a:pt x="18638" y="16468"/>
                    </a:lnTo>
                    <a:lnTo>
                      <a:pt x="29825" y="27384"/>
                    </a:lnTo>
                    <a:lnTo>
                      <a:pt x="21555" y="49817"/>
                    </a:lnTo>
                    <a:lnTo>
                      <a:pt x="30703" y="50631"/>
                    </a:lnTo>
                    <a:lnTo>
                      <a:pt x="39921" y="30296"/>
                    </a:lnTo>
                    <a:cubicBezTo>
                      <a:pt x="41483" y="26907"/>
                      <a:pt x="41006" y="22975"/>
                      <a:pt x="38837" y="19993"/>
                    </a:cubicBezTo>
                    <a:lnTo>
                      <a:pt x="26842" y="0"/>
                    </a:lnTo>
                    <a:close/>
                  </a:path>
                </a:pathLst>
              </a:custGeom>
              <a:solidFill>
                <a:srgbClr val="0737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" name="Google Shape;347;p33"/>
              <p:cNvSpPr/>
              <p:nvPr/>
            </p:nvSpPr>
            <p:spPr>
              <a:xfrm>
                <a:off x="-6140700" y="-148600"/>
                <a:ext cx="826975" cy="1080150"/>
              </a:xfrm>
              <a:custGeom>
                <a:avLst/>
                <a:gdLst/>
                <a:ahLst/>
                <a:cxnLst/>
                <a:rect l="l" t="t" r="r" b="b"/>
                <a:pathLst>
                  <a:path w="33079" h="43206" extrusionOk="0">
                    <a:moveTo>
                      <a:pt x="17709" y="1"/>
                    </a:moveTo>
                    <a:cubicBezTo>
                      <a:pt x="10543" y="1"/>
                      <a:pt x="2951" y="2170"/>
                      <a:pt x="1828" y="6403"/>
                    </a:cubicBezTo>
                    <a:cubicBezTo>
                      <a:pt x="1" y="13111"/>
                      <a:pt x="8064" y="42735"/>
                      <a:pt x="8064" y="42735"/>
                    </a:cubicBezTo>
                    <a:cubicBezTo>
                      <a:pt x="9879" y="43065"/>
                      <a:pt x="11635" y="43206"/>
                      <a:pt x="13312" y="43206"/>
                    </a:cubicBezTo>
                    <a:cubicBezTo>
                      <a:pt x="22971" y="43206"/>
                      <a:pt x="29960" y="38532"/>
                      <a:pt x="29960" y="38532"/>
                    </a:cubicBezTo>
                    <a:cubicBezTo>
                      <a:pt x="29960" y="38532"/>
                      <a:pt x="33078" y="4912"/>
                      <a:pt x="28263" y="2130"/>
                    </a:cubicBezTo>
                    <a:cubicBezTo>
                      <a:pt x="25731" y="704"/>
                      <a:pt x="21789" y="1"/>
                      <a:pt x="17709" y="1"/>
                    </a:cubicBez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" name="Google Shape;348;p33"/>
              <p:cNvSpPr/>
              <p:nvPr/>
            </p:nvSpPr>
            <p:spPr>
              <a:xfrm>
                <a:off x="-6067900" y="2868500"/>
                <a:ext cx="303425" cy="43300"/>
              </a:xfrm>
              <a:custGeom>
                <a:avLst/>
                <a:gdLst/>
                <a:ahLst/>
                <a:cxnLst/>
                <a:rect l="l" t="t" r="r" b="b"/>
                <a:pathLst>
                  <a:path w="12137" h="1732" extrusionOk="0">
                    <a:moveTo>
                      <a:pt x="272" y="0"/>
                    </a:moveTo>
                    <a:lnTo>
                      <a:pt x="0" y="1220"/>
                    </a:lnTo>
                    <a:cubicBezTo>
                      <a:pt x="0" y="1220"/>
                      <a:pt x="1205" y="1731"/>
                      <a:pt x="3275" y="1731"/>
                    </a:cubicBezTo>
                    <a:cubicBezTo>
                      <a:pt x="4310" y="1731"/>
                      <a:pt x="5560" y="1603"/>
                      <a:pt x="6985" y="1220"/>
                    </a:cubicBezTo>
                    <a:lnTo>
                      <a:pt x="11930" y="1220"/>
                    </a:lnTo>
                    <a:cubicBezTo>
                      <a:pt x="11930" y="1220"/>
                      <a:pt x="12136" y="813"/>
                      <a:pt x="11930" y="136"/>
                    </a:cubicBezTo>
                    <a:cubicBezTo>
                      <a:pt x="11636" y="194"/>
                      <a:pt x="11334" y="216"/>
                      <a:pt x="11021" y="216"/>
                    </a:cubicBezTo>
                    <a:cubicBezTo>
                      <a:pt x="10102" y="216"/>
                      <a:pt x="9088" y="28"/>
                      <a:pt x="7907" y="28"/>
                    </a:cubicBezTo>
                    <a:cubicBezTo>
                      <a:pt x="7172" y="28"/>
                      <a:pt x="6373" y="101"/>
                      <a:pt x="5493" y="336"/>
                    </a:cubicBezTo>
                    <a:cubicBezTo>
                      <a:pt x="4838" y="530"/>
                      <a:pt x="4183" y="612"/>
                      <a:pt x="3541" y="612"/>
                    </a:cubicBezTo>
                    <a:cubicBezTo>
                      <a:pt x="2388" y="612"/>
                      <a:pt x="1275" y="348"/>
                      <a:pt x="2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33"/>
              <p:cNvSpPr/>
              <p:nvPr/>
            </p:nvSpPr>
            <p:spPr>
              <a:xfrm>
                <a:off x="-5561175" y="2217775"/>
                <a:ext cx="274550" cy="44150"/>
              </a:xfrm>
              <a:custGeom>
                <a:avLst/>
                <a:gdLst/>
                <a:ahLst/>
                <a:cxnLst/>
                <a:rect l="l" t="t" r="r" b="b"/>
                <a:pathLst>
                  <a:path w="10982" h="1766" extrusionOk="0">
                    <a:moveTo>
                      <a:pt x="1" y="1"/>
                    </a:moveTo>
                    <a:cubicBezTo>
                      <a:pt x="1" y="543"/>
                      <a:pt x="137" y="1015"/>
                      <a:pt x="473" y="1286"/>
                    </a:cubicBezTo>
                    <a:cubicBezTo>
                      <a:pt x="1044" y="1640"/>
                      <a:pt x="1815" y="1766"/>
                      <a:pt x="2622" y="1766"/>
                    </a:cubicBezTo>
                    <a:cubicBezTo>
                      <a:pt x="4594" y="1766"/>
                      <a:pt x="6779" y="1015"/>
                      <a:pt x="6779" y="1015"/>
                    </a:cubicBezTo>
                    <a:lnTo>
                      <a:pt x="10846" y="1015"/>
                    </a:lnTo>
                    <a:cubicBezTo>
                      <a:pt x="10846" y="1015"/>
                      <a:pt x="10982" y="744"/>
                      <a:pt x="10982" y="337"/>
                    </a:cubicBezTo>
                    <a:cubicBezTo>
                      <a:pt x="10145" y="201"/>
                      <a:pt x="9369" y="141"/>
                      <a:pt x="8628" y="141"/>
                    </a:cubicBezTo>
                    <a:cubicBezTo>
                      <a:pt x="7147" y="141"/>
                      <a:pt x="5807" y="382"/>
                      <a:pt x="4404" y="744"/>
                    </a:cubicBezTo>
                    <a:cubicBezTo>
                      <a:pt x="3921" y="870"/>
                      <a:pt x="3452" y="925"/>
                      <a:pt x="3006" y="925"/>
                    </a:cubicBezTo>
                    <a:cubicBezTo>
                      <a:pt x="1764" y="925"/>
                      <a:pt x="699" y="499"/>
                      <a:pt x="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33"/>
              <p:cNvSpPr/>
              <p:nvPr/>
            </p:nvSpPr>
            <p:spPr>
              <a:xfrm>
                <a:off x="-5510325" y="-125850"/>
                <a:ext cx="982850" cy="404600"/>
              </a:xfrm>
              <a:custGeom>
                <a:avLst/>
                <a:gdLst/>
                <a:ahLst/>
                <a:cxnLst/>
                <a:rect l="l" t="t" r="r" b="b"/>
                <a:pathLst>
                  <a:path w="39314" h="16184" extrusionOk="0">
                    <a:moveTo>
                      <a:pt x="0" y="0"/>
                    </a:moveTo>
                    <a:lnTo>
                      <a:pt x="1220" y="13763"/>
                    </a:lnTo>
                    <a:cubicBezTo>
                      <a:pt x="1220" y="13763"/>
                      <a:pt x="12797" y="16184"/>
                      <a:pt x="18481" y="16184"/>
                    </a:cubicBezTo>
                    <a:cubicBezTo>
                      <a:pt x="19173" y="16184"/>
                      <a:pt x="19778" y="16148"/>
                      <a:pt x="20264" y="16067"/>
                    </a:cubicBezTo>
                    <a:cubicBezTo>
                      <a:pt x="24673" y="15319"/>
                      <a:pt x="39314" y="6778"/>
                      <a:pt x="39314" y="6778"/>
                    </a:cubicBezTo>
                    <a:lnTo>
                      <a:pt x="37958" y="1969"/>
                    </a:lnTo>
                    <a:lnTo>
                      <a:pt x="19250" y="786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33"/>
              <p:cNvSpPr/>
              <p:nvPr/>
            </p:nvSpPr>
            <p:spPr>
              <a:xfrm>
                <a:off x="-6028850" y="-770025"/>
                <a:ext cx="510000" cy="683825"/>
              </a:xfrm>
              <a:custGeom>
                <a:avLst/>
                <a:gdLst/>
                <a:ahLst/>
                <a:cxnLst/>
                <a:rect l="l" t="t" r="r" b="b"/>
                <a:pathLst>
                  <a:path w="20400" h="27353" extrusionOk="0">
                    <a:moveTo>
                      <a:pt x="10766" y="1"/>
                    </a:moveTo>
                    <a:cubicBezTo>
                      <a:pt x="8257" y="1"/>
                      <a:pt x="5586" y="1021"/>
                      <a:pt x="3454" y="2450"/>
                    </a:cubicBezTo>
                    <a:cubicBezTo>
                      <a:pt x="0" y="4755"/>
                      <a:pt x="2576" y="13431"/>
                      <a:pt x="3861" y="19802"/>
                    </a:cubicBezTo>
                    <a:cubicBezTo>
                      <a:pt x="4674" y="23734"/>
                      <a:pt x="4132" y="26787"/>
                      <a:pt x="4132" y="26787"/>
                    </a:cubicBezTo>
                    <a:cubicBezTo>
                      <a:pt x="4906" y="27197"/>
                      <a:pt x="5862" y="27353"/>
                      <a:pt x="6868" y="27353"/>
                    </a:cubicBezTo>
                    <a:cubicBezTo>
                      <a:pt x="10007" y="27353"/>
                      <a:pt x="13622" y="25838"/>
                      <a:pt x="13622" y="25838"/>
                    </a:cubicBezTo>
                    <a:cubicBezTo>
                      <a:pt x="13622" y="25838"/>
                      <a:pt x="13557" y="23398"/>
                      <a:pt x="13350" y="21500"/>
                    </a:cubicBezTo>
                    <a:cubicBezTo>
                      <a:pt x="19993" y="20415"/>
                      <a:pt x="20400" y="19667"/>
                      <a:pt x="18708" y="10448"/>
                    </a:cubicBezTo>
                    <a:cubicBezTo>
                      <a:pt x="18414" y="2637"/>
                      <a:pt x="14798" y="1"/>
                      <a:pt x="10766" y="1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" name="Google Shape;352;p33"/>
              <p:cNvSpPr/>
              <p:nvPr/>
            </p:nvSpPr>
            <p:spPr>
              <a:xfrm>
                <a:off x="-6148300" y="-848075"/>
                <a:ext cx="653850" cy="665225"/>
              </a:xfrm>
              <a:custGeom>
                <a:avLst/>
                <a:gdLst/>
                <a:ahLst/>
                <a:cxnLst/>
                <a:rect l="l" t="t" r="r" b="b"/>
                <a:pathLst>
                  <a:path w="26154" h="26609" extrusionOk="0">
                    <a:moveTo>
                      <a:pt x="15276" y="0"/>
                    </a:moveTo>
                    <a:cubicBezTo>
                      <a:pt x="11841" y="0"/>
                      <a:pt x="8029" y="1342"/>
                      <a:pt x="5049" y="5236"/>
                    </a:cubicBezTo>
                    <a:cubicBezTo>
                      <a:pt x="1" y="8146"/>
                      <a:pt x="1316" y="16065"/>
                      <a:pt x="3215" y="16065"/>
                    </a:cubicBezTo>
                    <a:cubicBezTo>
                      <a:pt x="3305" y="16065"/>
                      <a:pt x="3396" y="16047"/>
                      <a:pt x="3488" y="16011"/>
                    </a:cubicBezTo>
                    <a:lnTo>
                      <a:pt x="3488" y="16011"/>
                    </a:lnTo>
                    <a:cubicBezTo>
                      <a:pt x="3261" y="22584"/>
                      <a:pt x="4740" y="26504"/>
                      <a:pt x="6539" y="26504"/>
                    </a:cubicBezTo>
                    <a:cubicBezTo>
                      <a:pt x="6892" y="26504"/>
                      <a:pt x="7258" y="26354"/>
                      <a:pt x="7625" y="26042"/>
                    </a:cubicBezTo>
                    <a:cubicBezTo>
                      <a:pt x="8306" y="26436"/>
                      <a:pt x="8931" y="26609"/>
                      <a:pt x="9465" y="26609"/>
                    </a:cubicBezTo>
                    <a:cubicBezTo>
                      <a:pt x="10681" y="26609"/>
                      <a:pt x="11425" y="25711"/>
                      <a:pt x="11285" y="24486"/>
                    </a:cubicBezTo>
                    <a:lnTo>
                      <a:pt x="11285" y="24486"/>
                    </a:lnTo>
                    <a:cubicBezTo>
                      <a:pt x="11313" y="24489"/>
                      <a:pt x="11340" y="24490"/>
                      <a:pt x="11367" y="24490"/>
                    </a:cubicBezTo>
                    <a:cubicBezTo>
                      <a:pt x="13440" y="24490"/>
                      <a:pt x="12908" y="16945"/>
                      <a:pt x="12570" y="15810"/>
                    </a:cubicBezTo>
                    <a:cubicBezTo>
                      <a:pt x="12376" y="15104"/>
                      <a:pt x="12839" y="14283"/>
                      <a:pt x="13343" y="14283"/>
                    </a:cubicBezTo>
                    <a:cubicBezTo>
                      <a:pt x="13709" y="14283"/>
                      <a:pt x="14096" y="14717"/>
                      <a:pt x="14268" y="15946"/>
                    </a:cubicBezTo>
                    <a:cubicBezTo>
                      <a:pt x="14538" y="17878"/>
                      <a:pt x="14807" y="18380"/>
                      <a:pt x="15077" y="18380"/>
                    </a:cubicBezTo>
                    <a:cubicBezTo>
                      <a:pt x="15214" y="18380"/>
                      <a:pt x="15351" y="18251"/>
                      <a:pt x="15488" y="18115"/>
                    </a:cubicBezTo>
                    <a:cubicBezTo>
                      <a:pt x="15959" y="17708"/>
                      <a:pt x="15553" y="13641"/>
                      <a:pt x="15146" y="12893"/>
                    </a:cubicBezTo>
                    <a:cubicBezTo>
                      <a:pt x="14739" y="12079"/>
                      <a:pt x="14132" y="10995"/>
                      <a:pt x="14132" y="10995"/>
                    </a:cubicBezTo>
                    <a:lnTo>
                      <a:pt x="14132" y="10995"/>
                    </a:lnTo>
                    <a:cubicBezTo>
                      <a:pt x="14132" y="10995"/>
                      <a:pt x="14147" y="10995"/>
                      <a:pt x="14175" y="10995"/>
                    </a:cubicBezTo>
                    <a:cubicBezTo>
                      <a:pt x="14540" y="10995"/>
                      <a:pt x="17076" y="10934"/>
                      <a:pt x="16572" y="9232"/>
                    </a:cubicBezTo>
                    <a:lnTo>
                      <a:pt x="16572" y="9232"/>
                    </a:lnTo>
                    <a:cubicBezTo>
                      <a:pt x="16929" y="9384"/>
                      <a:pt x="17520" y="9460"/>
                      <a:pt x="18215" y="9460"/>
                    </a:cubicBezTo>
                    <a:cubicBezTo>
                      <a:pt x="20950" y="9460"/>
                      <a:pt x="25296" y="8278"/>
                      <a:pt x="23350" y="5843"/>
                    </a:cubicBezTo>
                    <a:cubicBezTo>
                      <a:pt x="26153" y="4117"/>
                      <a:pt x="21294" y="0"/>
                      <a:pt x="15276" y="0"/>
                    </a:cubicBezTo>
                    <a:close/>
                  </a:path>
                </a:pathLst>
              </a:custGeom>
              <a:solidFill>
                <a:srgbClr val="5C3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" name="Google Shape;353;p33"/>
              <p:cNvSpPr/>
              <p:nvPr/>
            </p:nvSpPr>
            <p:spPr>
              <a:xfrm>
                <a:off x="-5630700" y="-105525"/>
                <a:ext cx="93275" cy="327150"/>
              </a:xfrm>
              <a:custGeom>
                <a:avLst/>
                <a:gdLst/>
                <a:ahLst/>
                <a:cxnLst/>
                <a:rect l="l" t="t" r="r" b="b"/>
                <a:pathLst>
                  <a:path w="3731" h="13086" extrusionOk="0">
                    <a:moveTo>
                      <a:pt x="2782" y="1"/>
                    </a:moveTo>
                    <a:cubicBezTo>
                      <a:pt x="2440" y="136"/>
                      <a:pt x="2169" y="342"/>
                      <a:pt x="1969" y="613"/>
                    </a:cubicBezTo>
                    <a:cubicBezTo>
                      <a:pt x="2240" y="342"/>
                      <a:pt x="2511" y="136"/>
                      <a:pt x="2782" y="1"/>
                    </a:cubicBezTo>
                    <a:close/>
                    <a:moveTo>
                      <a:pt x="1968" y="614"/>
                    </a:moveTo>
                    <a:cubicBezTo>
                      <a:pt x="1491" y="1085"/>
                      <a:pt x="1085" y="1627"/>
                      <a:pt x="814" y="2240"/>
                    </a:cubicBezTo>
                    <a:cubicBezTo>
                      <a:pt x="271" y="3460"/>
                      <a:pt x="0" y="4881"/>
                      <a:pt x="71" y="6171"/>
                    </a:cubicBezTo>
                    <a:cubicBezTo>
                      <a:pt x="71" y="7527"/>
                      <a:pt x="407" y="8883"/>
                      <a:pt x="1020" y="10103"/>
                    </a:cubicBezTo>
                    <a:cubicBezTo>
                      <a:pt x="1356" y="10710"/>
                      <a:pt x="1697" y="11252"/>
                      <a:pt x="2169" y="11730"/>
                    </a:cubicBezTo>
                    <a:cubicBezTo>
                      <a:pt x="2485" y="12088"/>
                      <a:pt x="2829" y="12388"/>
                      <a:pt x="3183" y="12667"/>
                    </a:cubicBezTo>
                    <a:lnTo>
                      <a:pt x="3183" y="12667"/>
                    </a:lnTo>
                    <a:cubicBezTo>
                      <a:pt x="2294" y="11932"/>
                      <a:pt x="1596" y="11063"/>
                      <a:pt x="1085" y="10103"/>
                    </a:cubicBezTo>
                    <a:cubicBezTo>
                      <a:pt x="477" y="8883"/>
                      <a:pt x="136" y="7527"/>
                      <a:pt x="136" y="6171"/>
                    </a:cubicBezTo>
                    <a:cubicBezTo>
                      <a:pt x="71" y="4881"/>
                      <a:pt x="342" y="3525"/>
                      <a:pt x="884" y="2305"/>
                    </a:cubicBezTo>
                    <a:cubicBezTo>
                      <a:pt x="1155" y="1698"/>
                      <a:pt x="1491" y="1085"/>
                      <a:pt x="1968" y="614"/>
                    </a:cubicBezTo>
                    <a:close/>
                    <a:moveTo>
                      <a:pt x="3183" y="12667"/>
                    </a:moveTo>
                    <a:cubicBezTo>
                      <a:pt x="3358" y="12812"/>
                      <a:pt x="3541" y="12951"/>
                      <a:pt x="3731" y="13085"/>
                    </a:cubicBezTo>
                    <a:cubicBezTo>
                      <a:pt x="3547" y="12948"/>
                      <a:pt x="3364" y="12810"/>
                      <a:pt x="3183" y="1266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07376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33"/>
              <p:cNvSpPr/>
              <p:nvPr/>
            </p:nvSpPr>
            <p:spPr>
              <a:xfrm>
                <a:off x="-5908625" y="-442675"/>
                <a:ext cx="42475" cy="206775"/>
              </a:xfrm>
              <a:custGeom>
                <a:avLst/>
                <a:gdLst/>
                <a:ahLst/>
                <a:cxnLst/>
                <a:rect l="l" t="t" r="r" b="b"/>
                <a:pathLst>
                  <a:path w="1699" h="8271" extrusionOk="0">
                    <a:moveTo>
                      <a:pt x="1" y="1"/>
                    </a:moveTo>
                    <a:lnTo>
                      <a:pt x="1" y="2170"/>
                    </a:lnTo>
                    <a:cubicBezTo>
                      <a:pt x="71" y="2913"/>
                      <a:pt x="71" y="3590"/>
                      <a:pt x="137" y="4339"/>
                    </a:cubicBezTo>
                    <a:cubicBezTo>
                      <a:pt x="272" y="5017"/>
                      <a:pt x="408" y="5759"/>
                      <a:pt x="614" y="6437"/>
                    </a:cubicBezTo>
                    <a:cubicBezTo>
                      <a:pt x="408" y="5759"/>
                      <a:pt x="343" y="5017"/>
                      <a:pt x="207" y="4339"/>
                    </a:cubicBezTo>
                    <a:cubicBezTo>
                      <a:pt x="137" y="3590"/>
                      <a:pt x="71" y="2913"/>
                      <a:pt x="71" y="2170"/>
                    </a:cubicBezTo>
                    <a:cubicBezTo>
                      <a:pt x="1" y="1421"/>
                      <a:pt x="1" y="744"/>
                      <a:pt x="1" y="1"/>
                    </a:cubicBezTo>
                    <a:close/>
                    <a:moveTo>
                      <a:pt x="614" y="6437"/>
                    </a:moveTo>
                    <a:lnTo>
                      <a:pt x="614" y="6437"/>
                    </a:lnTo>
                    <a:cubicBezTo>
                      <a:pt x="679" y="6779"/>
                      <a:pt x="814" y="7115"/>
                      <a:pt x="950" y="7457"/>
                    </a:cubicBezTo>
                    <a:cubicBezTo>
                      <a:pt x="1156" y="7793"/>
                      <a:pt x="1357" y="8064"/>
                      <a:pt x="1698" y="8270"/>
                    </a:cubicBezTo>
                    <a:cubicBezTo>
                      <a:pt x="1357" y="8064"/>
                      <a:pt x="1156" y="7793"/>
                      <a:pt x="1020" y="7457"/>
                    </a:cubicBezTo>
                    <a:cubicBezTo>
                      <a:pt x="814" y="7115"/>
                      <a:pt x="749" y="6779"/>
                      <a:pt x="614" y="6437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33"/>
              <p:cNvSpPr/>
              <p:nvPr/>
            </p:nvSpPr>
            <p:spPr>
              <a:xfrm>
                <a:off x="-5984800" y="-466400"/>
                <a:ext cx="27125" cy="255850"/>
              </a:xfrm>
              <a:custGeom>
                <a:avLst/>
                <a:gdLst/>
                <a:ahLst/>
                <a:cxnLst/>
                <a:rect l="l" t="t" r="r" b="b"/>
                <a:pathLst>
                  <a:path w="1085" h="10234" extrusionOk="0">
                    <a:moveTo>
                      <a:pt x="201" y="1"/>
                    </a:moveTo>
                    <a:lnTo>
                      <a:pt x="201" y="1"/>
                    </a:lnTo>
                    <a:cubicBezTo>
                      <a:pt x="66" y="879"/>
                      <a:pt x="66" y="1693"/>
                      <a:pt x="0" y="2576"/>
                    </a:cubicBezTo>
                    <a:lnTo>
                      <a:pt x="0" y="5217"/>
                    </a:lnTo>
                    <a:cubicBezTo>
                      <a:pt x="0" y="6101"/>
                      <a:pt x="66" y="6980"/>
                      <a:pt x="201" y="7793"/>
                    </a:cubicBezTo>
                    <a:cubicBezTo>
                      <a:pt x="272" y="8270"/>
                      <a:pt x="407" y="8677"/>
                      <a:pt x="543" y="9084"/>
                    </a:cubicBezTo>
                    <a:cubicBezTo>
                      <a:pt x="407" y="8677"/>
                      <a:pt x="337" y="8270"/>
                      <a:pt x="272" y="7793"/>
                    </a:cubicBezTo>
                    <a:cubicBezTo>
                      <a:pt x="136" y="6914"/>
                      <a:pt x="66" y="6101"/>
                      <a:pt x="66" y="5217"/>
                    </a:cubicBezTo>
                    <a:cubicBezTo>
                      <a:pt x="0" y="4339"/>
                      <a:pt x="0" y="3455"/>
                      <a:pt x="66" y="2576"/>
                    </a:cubicBezTo>
                    <a:cubicBezTo>
                      <a:pt x="66" y="1693"/>
                      <a:pt x="136" y="879"/>
                      <a:pt x="201" y="1"/>
                    </a:cubicBezTo>
                    <a:close/>
                    <a:moveTo>
                      <a:pt x="543" y="9084"/>
                    </a:moveTo>
                    <a:lnTo>
                      <a:pt x="543" y="9084"/>
                    </a:lnTo>
                    <a:cubicBezTo>
                      <a:pt x="608" y="9490"/>
                      <a:pt x="814" y="9897"/>
                      <a:pt x="1085" y="10233"/>
                    </a:cubicBezTo>
                    <a:cubicBezTo>
                      <a:pt x="814" y="9897"/>
                      <a:pt x="678" y="9490"/>
                      <a:pt x="543" y="9084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33"/>
              <p:cNvSpPr/>
              <p:nvPr/>
            </p:nvSpPr>
            <p:spPr>
              <a:xfrm>
                <a:off x="-6061125" y="-607100"/>
                <a:ext cx="40700" cy="13735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5494" extrusionOk="0">
                    <a:moveTo>
                      <a:pt x="1627" y="0"/>
                    </a:moveTo>
                    <a:cubicBezTo>
                      <a:pt x="1519" y="147"/>
                      <a:pt x="1429" y="274"/>
                      <a:pt x="1359" y="403"/>
                    </a:cubicBezTo>
                    <a:lnTo>
                      <a:pt x="1359" y="403"/>
                    </a:lnTo>
                    <a:cubicBezTo>
                      <a:pt x="1443" y="268"/>
                      <a:pt x="1533" y="134"/>
                      <a:pt x="1627" y="0"/>
                    </a:cubicBezTo>
                    <a:close/>
                    <a:moveTo>
                      <a:pt x="1359" y="403"/>
                    </a:moveTo>
                    <a:cubicBezTo>
                      <a:pt x="1144" y="748"/>
                      <a:pt x="962" y="1102"/>
                      <a:pt x="814" y="1491"/>
                    </a:cubicBezTo>
                    <a:cubicBezTo>
                      <a:pt x="950" y="1220"/>
                      <a:pt x="1085" y="949"/>
                      <a:pt x="1221" y="748"/>
                    </a:cubicBezTo>
                    <a:cubicBezTo>
                      <a:pt x="1253" y="624"/>
                      <a:pt x="1299" y="513"/>
                      <a:pt x="1359" y="403"/>
                    </a:cubicBezTo>
                    <a:close/>
                    <a:moveTo>
                      <a:pt x="814" y="1491"/>
                    </a:moveTo>
                    <a:lnTo>
                      <a:pt x="814" y="1491"/>
                    </a:lnTo>
                    <a:cubicBezTo>
                      <a:pt x="613" y="1969"/>
                      <a:pt x="407" y="2511"/>
                      <a:pt x="272" y="3053"/>
                    </a:cubicBezTo>
                    <a:cubicBezTo>
                      <a:pt x="207" y="3595"/>
                      <a:pt x="71" y="4137"/>
                      <a:pt x="71" y="4680"/>
                    </a:cubicBezTo>
                    <a:cubicBezTo>
                      <a:pt x="136" y="4137"/>
                      <a:pt x="207" y="3595"/>
                      <a:pt x="342" y="3053"/>
                    </a:cubicBezTo>
                    <a:cubicBezTo>
                      <a:pt x="478" y="2511"/>
                      <a:pt x="613" y="1969"/>
                      <a:pt x="814" y="1491"/>
                    </a:cubicBezTo>
                    <a:close/>
                    <a:moveTo>
                      <a:pt x="71" y="4680"/>
                    </a:moveTo>
                    <a:lnTo>
                      <a:pt x="71" y="4680"/>
                    </a:lnTo>
                    <a:cubicBezTo>
                      <a:pt x="1" y="4951"/>
                      <a:pt x="1" y="5222"/>
                      <a:pt x="1" y="5493"/>
                    </a:cubicBezTo>
                    <a:cubicBezTo>
                      <a:pt x="1" y="5222"/>
                      <a:pt x="71" y="4951"/>
                      <a:pt x="71" y="468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" name="Google Shape;357;p33"/>
              <p:cNvSpPr/>
              <p:nvPr/>
            </p:nvSpPr>
            <p:spPr>
              <a:xfrm>
                <a:off x="-5866175" y="-630825"/>
                <a:ext cx="7120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848" h="2847" extrusionOk="0">
                    <a:moveTo>
                      <a:pt x="0" y="0"/>
                    </a:moveTo>
                    <a:cubicBezTo>
                      <a:pt x="336" y="0"/>
                      <a:pt x="608" y="206"/>
                      <a:pt x="879" y="407"/>
                    </a:cubicBezTo>
                    <a:cubicBezTo>
                      <a:pt x="678" y="206"/>
                      <a:pt x="337" y="0"/>
                      <a:pt x="0" y="0"/>
                    </a:cubicBezTo>
                    <a:close/>
                    <a:moveTo>
                      <a:pt x="879" y="407"/>
                    </a:moveTo>
                    <a:lnTo>
                      <a:pt x="879" y="407"/>
                    </a:lnTo>
                    <a:cubicBezTo>
                      <a:pt x="1150" y="678"/>
                      <a:pt x="1356" y="949"/>
                      <a:pt x="1556" y="1155"/>
                    </a:cubicBezTo>
                    <a:cubicBezTo>
                      <a:pt x="1828" y="1426"/>
                      <a:pt x="2034" y="1762"/>
                      <a:pt x="2234" y="2034"/>
                    </a:cubicBezTo>
                    <a:lnTo>
                      <a:pt x="2847" y="2847"/>
                    </a:lnTo>
                    <a:cubicBezTo>
                      <a:pt x="2440" y="2240"/>
                      <a:pt x="2099" y="1697"/>
                      <a:pt x="1627" y="1155"/>
                    </a:cubicBezTo>
                    <a:cubicBezTo>
                      <a:pt x="1421" y="884"/>
                      <a:pt x="1150" y="613"/>
                      <a:pt x="879" y="407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" name="Google Shape;358;p33"/>
              <p:cNvSpPr/>
              <p:nvPr/>
            </p:nvSpPr>
            <p:spPr>
              <a:xfrm>
                <a:off x="-5795000" y="-674900"/>
                <a:ext cx="61025" cy="67825"/>
              </a:xfrm>
              <a:custGeom>
                <a:avLst/>
                <a:gdLst/>
                <a:ahLst/>
                <a:cxnLst/>
                <a:rect l="l" t="t" r="r" b="b"/>
                <a:pathLst>
                  <a:path w="2441" h="2713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36" y="136"/>
                      <a:pt x="607" y="272"/>
                      <a:pt x="878" y="407"/>
                    </a:cubicBezTo>
                    <a:cubicBezTo>
                      <a:pt x="1150" y="614"/>
                      <a:pt x="1421" y="749"/>
                      <a:pt x="1627" y="1020"/>
                    </a:cubicBezTo>
                    <a:cubicBezTo>
                      <a:pt x="1898" y="1221"/>
                      <a:pt x="2099" y="1492"/>
                      <a:pt x="2234" y="1763"/>
                    </a:cubicBezTo>
                    <a:cubicBezTo>
                      <a:pt x="2099" y="1492"/>
                      <a:pt x="1898" y="1221"/>
                      <a:pt x="1692" y="950"/>
                    </a:cubicBezTo>
                    <a:cubicBezTo>
                      <a:pt x="1220" y="478"/>
                      <a:pt x="607" y="207"/>
                      <a:pt x="0" y="1"/>
                    </a:cubicBezTo>
                    <a:close/>
                    <a:moveTo>
                      <a:pt x="2234" y="1763"/>
                    </a:moveTo>
                    <a:lnTo>
                      <a:pt x="2305" y="2034"/>
                    </a:lnTo>
                    <a:cubicBezTo>
                      <a:pt x="2305" y="2105"/>
                      <a:pt x="2305" y="2170"/>
                      <a:pt x="2370" y="2240"/>
                    </a:cubicBezTo>
                    <a:lnTo>
                      <a:pt x="2370" y="2376"/>
                    </a:lnTo>
                    <a:lnTo>
                      <a:pt x="2370" y="2511"/>
                    </a:lnTo>
                    <a:lnTo>
                      <a:pt x="2440" y="2712"/>
                    </a:lnTo>
                    <a:cubicBezTo>
                      <a:pt x="2440" y="2441"/>
                      <a:pt x="2370" y="2105"/>
                      <a:pt x="2234" y="1763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33"/>
              <p:cNvSpPr/>
              <p:nvPr/>
            </p:nvSpPr>
            <p:spPr>
              <a:xfrm>
                <a:off x="-5801800" y="-749450"/>
                <a:ext cx="130450" cy="57625"/>
              </a:xfrm>
              <a:custGeom>
                <a:avLst/>
                <a:gdLst/>
                <a:ahLst/>
                <a:cxnLst/>
                <a:rect l="l" t="t" r="r" b="b"/>
                <a:pathLst>
                  <a:path w="5218" h="23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473" y="136"/>
                      <a:pt x="879" y="271"/>
                      <a:pt x="1357" y="407"/>
                    </a:cubicBezTo>
                    <a:cubicBezTo>
                      <a:pt x="1828" y="543"/>
                      <a:pt x="2306" y="678"/>
                      <a:pt x="2712" y="884"/>
                    </a:cubicBezTo>
                    <a:cubicBezTo>
                      <a:pt x="3184" y="1020"/>
                      <a:pt x="3661" y="1220"/>
                      <a:pt x="4068" y="1427"/>
                    </a:cubicBezTo>
                    <a:cubicBezTo>
                      <a:pt x="3661" y="1155"/>
                      <a:pt x="3184" y="949"/>
                      <a:pt x="2777" y="814"/>
                    </a:cubicBezTo>
                    <a:cubicBezTo>
                      <a:pt x="1828" y="478"/>
                      <a:pt x="950" y="206"/>
                      <a:pt x="1" y="0"/>
                    </a:cubicBezTo>
                    <a:close/>
                    <a:moveTo>
                      <a:pt x="4068" y="1427"/>
                    </a:moveTo>
                    <a:lnTo>
                      <a:pt x="4675" y="1833"/>
                    </a:lnTo>
                    <a:lnTo>
                      <a:pt x="4946" y="2034"/>
                    </a:lnTo>
                    <a:lnTo>
                      <a:pt x="5217" y="2305"/>
                    </a:lnTo>
                    <a:cubicBezTo>
                      <a:pt x="4881" y="1898"/>
                      <a:pt x="4475" y="1627"/>
                      <a:pt x="4068" y="1427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 cmpd="sng">
                <a:solidFill>
                  <a:srgbClr val="6F492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33"/>
              <p:cNvSpPr/>
              <p:nvPr/>
            </p:nvSpPr>
            <p:spPr>
              <a:xfrm>
                <a:off x="-4364825" y="-30950"/>
                <a:ext cx="49100" cy="12900"/>
              </a:xfrm>
              <a:custGeom>
                <a:avLst/>
                <a:gdLst/>
                <a:ahLst/>
                <a:cxnLst/>
                <a:rect l="l" t="t" r="r" b="b"/>
                <a:pathLst>
                  <a:path w="1964" h="516" extrusionOk="0">
                    <a:moveTo>
                      <a:pt x="1964" y="0"/>
                    </a:moveTo>
                    <a:cubicBezTo>
                      <a:pt x="1828" y="136"/>
                      <a:pt x="1693" y="206"/>
                      <a:pt x="1557" y="271"/>
                    </a:cubicBezTo>
                    <a:cubicBezTo>
                      <a:pt x="1357" y="342"/>
                      <a:pt x="1221" y="407"/>
                      <a:pt x="1015" y="477"/>
                    </a:cubicBezTo>
                    <a:cubicBezTo>
                      <a:pt x="1221" y="477"/>
                      <a:pt x="1422" y="407"/>
                      <a:pt x="1557" y="342"/>
                    </a:cubicBezTo>
                    <a:cubicBezTo>
                      <a:pt x="1628" y="271"/>
                      <a:pt x="1693" y="206"/>
                      <a:pt x="1763" y="206"/>
                    </a:cubicBezTo>
                    <a:lnTo>
                      <a:pt x="1964" y="0"/>
                    </a:lnTo>
                    <a:close/>
                    <a:moveTo>
                      <a:pt x="1" y="342"/>
                    </a:moveTo>
                    <a:lnTo>
                      <a:pt x="1" y="342"/>
                    </a:lnTo>
                    <a:cubicBezTo>
                      <a:pt x="215" y="469"/>
                      <a:pt x="432" y="516"/>
                      <a:pt x="647" y="516"/>
                    </a:cubicBezTo>
                    <a:cubicBezTo>
                      <a:pt x="770" y="516"/>
                      <a:pt x="893" y="501"/>
                      <a:pt x="1015" y="477"/>
                    </a:cubicBezTo>
                    <a:lnTo>
                      <a:pt x="543" y="477"/>
                    </a:lnTo>
                    <a:cubicBezTo>
                      <a:pt x="337" y="477"/>
                      <a:pt x="202" y="407"/>
                      <a:pt x="1" y="342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A39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" name="Google Shape;361;p33"/>
              <p:cNvSpPr/>
              <p:nvPr/>
            </p:nvSpPr>
            <p:spPr>
              <a:xfrm>
                <a:off x="-4388525" y="11475"/>
                <a:ext cx="38925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1557" h="201" extrusionOk="0">
                    <a:moveTo>
                      <a:pt x="0" y="0"/>
                    </a:moveTo>
                    <a:cubicBezTo>
                      <a:pt x="55" y="56"/>
                      <a:pt x="162" y="115"/>
                      <a:pt x="276" y="131"/>
                    </a:cubicBezTo>
                    <a:lnTo>
                      <a:pt x="276" y="131"/>
                    </a:lnTo>
                    <a:cubicBezTo>
                      <a:pt x="176" y="99"/>
                      <a:pt x="82" y="56"/>
                      <a:pt x="0" y="0"/>
                    </a:cubicBezTo>
                    <a:close/>
                    <a:moveTo>
                      <a:pt x="276" y="131"/>
                    </a:moveTo>
                    <a:lnTo>
                      <a:pt x="276" y="131"/>
                    </a:lnTo>
                    <a:cubicBezTo>
                      <a:pt x="422" y="178"/>
                      <a:pt x="583" y="201"/>
                      <a:pt x="743" y="201"/>
                    </a:cubicBezTo>
                    <a:cubicBezTo>
                      <a:pt x="607" y="136"/>
                      <a:pt x="472" y="136"/>
                      <a:pt x="336" y="136"/>
                    </a:cubicBezTo>
                    <a:cubicBezTo>
                      <a:pt x="316" y="136"/>
                      <a:pt x="296" y="134"/>
                      <a:pt x="276" y="131"/>
                    </a:cubicBezTo>
                    <a:close/>
                    <a:moveTo>
                      <a:pt x="1556" y="136"/>
                    </a:moveTo>
                    <a:cubicBezTo>
                      <a:pt x="1285" y="201"/>
                      <a:pt x="1014" y="201"/>
                      <a:pt x="743" y="201"/>
                    </a:cubicBezTo>
                    <a:lnTo>
                      <a:pt x="1150" y="201"/>
                    </a:lnTo>
                    <a:cubicBezTo>
                      <a:pt x="1285" y="201"/>
                      <a:pt x="1421" y="201"/>
                      <a:pt x="1556" y="13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A39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33"/>
              <p:cNvSpPr/>
              <p:nvPr/>
            </p:nvSpPr>
            <p:spPr>
              <a:xfrm>
                <a:off x="-4425825" y="46975"/>
                <a:ext cx="40700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1628" h="208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8" y="5"/>
                      <a:pt x="15" y="8"/>
                      <a:pt x="22" y="11"/>
                    </a:cubicBezTo>
                    <a:lnTo>
                      <a:pt x="22" y="11"/>
                    </a:lnTo>
                    <a:cubicBezTo>
                      <a:pt x="15" y="8"/>
                      <a:pt x="8" y="4"/>
                      <a:pt x="1" y="1"/>
                    </a:cubicBezTo>
                    <a:close/>
                    <a:moveTo>
                      <a:pt x="22" y="11"/>
                    </a:moveTo>
                    <a:lnTo>
                      <a:pt x="22" y="11"/>
                    </a:lnTo>
                    <a:cubicBezTo>
                      <a:pt x="286" y="140"/>
                      <a:pt x="550" y="207"/>
                      <a:pt x="814" y="207"/>
                    </a:cubicBezTo>
                    <a:lnTo>
                      <a:pt x="1221" y="207"/>
                    </a:lnTo>
                    <a:cubicBezTo>
                      <a:pt x="1356" y="137"/>
                      <a:pt x="1492" y="137"/>
                      <a:pt x="1628" y="137"/>
                    </a:cubicBezTo>
                    <a:lnTo>
                      <a:pt x="814" y="137"/>
                    </a:lnTo>
                    <a:cubicBezTo>
                      <a:pt x="679" y="137"/>
                      <a:pt x="543" y="137"/>
                      <a:pt x="408" y="71"/>
                    </a:cubicBezTo>
                    <a:cubicBezTo>
                      <a:pt x="279" y="71"/>
                      <a:pt x="150" y="71"/>
                      <a:pt x="22" y="1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A39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33"/>
              <p:cNvSpPr/>
              <p:nvPr/>
            </p:nvSpPr>
            <p:spPr>
              <a:xfrm>
                <a:off x="-5390075" y="628300"/>
                <a:ext cx="10175" cy="174475"/>
              </a:xfrm>
              <a:custGeom>
                <a:avLst/>
                <a:gdLst/>
                <a:ahLst/>
                <a:cxnLst/>
                <a:rect l="l" t="t" r="r" b="b"/>
                <a:pathLst>
                  <a:path w="407" h="6979" extrusionOk="0">
                    <a:moveTo>
                      <a:pt x="407" y="0"/>
                    </a:moveTo>
                    <a:lnTo>
                      <a:pt x="407" y="0"/>
                    </a:lnTo>
                    <a:cubicBezTo>
                      <a:pt x="342" y="1150"/>
                      <a:pt x="271" y="2370"/>
                      <a:pt x="206" y="3525"/>
                    </a:cubicBezTo>
                    <a:lnTo>
                      <a:pt x="0" y="6979"/>
                    </a:lnTo>
                    <a:cubicBezTo>
                      <a:pt x="71" y="5829"/>
                      <a:pt x="136" y="4674"/>
                      <a:pt x="271" y="3525"/>
                    </a:cubicBezTo>
                    <a:cubicBezTo>
                      <a:pt x="271" y="2370"/>
                      <a:pt x="407" y="1150"/>
                      <a:pt x="40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07376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33"/>
              <p:cNvSpPr/>
              <p:nvPr/>
            </p:nvSpPr>
            <p:spPr>
              <a:xfrm>
                <a:off x="-323375" y="3395425"/>
                <a:ext cx="208525" cy="271425"/>
              </a:xfrm>
              <a:custGeom>
                <a:avLst/>
                <a:gdLst/>
                <a:ahLst/>
                <a:cxnLst/>
                <a:rect l="l" t="t" r="r" b="b"/>
                <a:pathLst>
                  <a:path w="8341" h="10857" extrusionOk="0">
                    <a:moveTo>
                      <a:pt x="342" y="1"/>
                    </a:moveTo>
                    <a:cubicBezTo>
                      <a:pt x="271" y="1899"/>
                      <a:pt x="71" y="3661"/>
                      <a:pt x="0" y="5494"/>
                    </a:cubicBezTo>
                    <a:cubicBezTo>
                      <a:pt x="678" y="5629"/>
                      <a:pt x="1356" y="5765"/>
                      <a:pt x="2034" y="5965"/>
                    </a:cubicBezTo>
                    <a:cubicBezTo>
                      <a:pt x="4395" y="10513"/>
                      <a:pt x="7291" y="10857"/>
                      <a:pt x="8113" y="10857"/>
                    </a:cubicBezTo>
                    <a:cubicBezTo>
                      <a:pt x="8260" y="10857"/>
                      <a:pt x="8340" y="10846"/>
                      <a:pt x="8340" y="10846"/>
                    </a:cubicBezTo>
                    <a:lnTo>
                      <a:pt x="4745" y="613"/>
                    </a:lnTo>
                    <a:lnTo>
                      <a:pt x="1697" y="613"/>
                    </a:lnTo>
                    <a:lnTo>
                      <a:pt x="342" y="1"/>
                    </a:lnTo>
                    <a:close/>
                  </a:path>
                </a:pathLst>
              </a:custGeom>
              <a:solidFill>
                <a:srgbClr val="F9C7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" name="Google Shape;365;p33"/>
              <p:cNvSpPr/>
              <p:nvPr/>
            </p:nvSpPr>
            <p:spPr>
              <a:xfrm>
                <a:off x="-1558650" y="4193625"/>
                <a:ext cx="254225" cy="181275"/>
              </a:xfrm>
              <a:custGeom>
                <a:avLst/>
                <a:gdLst/>
                <a:ahLst/>
                <a:cxnLst/>
                <a:rect l="l" t="t" r="r" b="b"/>
                <a:pathLst>
                  <a:path w="10169" h="7251" extrusionOk="0">
                    <a:moveTo>
                      <a:pt x="8541" y="1"/>
                    </a:moveTo>
                    <a:cubicBezTo>
                      <a:pt x="6915" y="473"/>
                      <a:pt x="5217" y="744"/>
                      <a:pt x="3591" y="1085"/>
                    </a:cubicBezTo>
                    <a:cubicBezTo>
                      <a:pt x="3997" y="1899"/>
                      <a:pt x="4404" y="2712"/>
                      <a:pt x="4881" y="3525"/>
                    </a:cubicBezTo>
                    <a:cubicBezTo>
                      <a:pt x="272" y="4610"/>
                      <a:pt x="1" y="7251"/>
                      <a:pt x="1" y="7251"/>
                    </a:cubicBezTo>
                    <a:lnTo>
                      <a:pt x="10168" y="5559"/>
                    </a:lnTo>
                    <a:lnTo>
                      <a:pt x="8541" y="1"/>
                    </a:lnTo>
                    <a:close/>
                  </a:path>
                </a:pathLst>
              </a:custGeom>
              <a:solidFill>
                <a:srgbClr val="F9C7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" name="Google Shape;366;p33"/>
              <p:cNvSpPr/>
              <p:nvPr/>
            </p:nvSpPr>
            <p:spPr>
              <a:xfrm>
                <a:off x="-1558650" y="4271575"/>
                <a:ext cx="254225" cy="103325"/>
              </a:xfrm>
              <a:custGeom>
                <a:avLst/>
                <a:gdLst/>
                <a:ahLst/>
                <a:cxnLst/>
                <a:rect l="l" t="t" r="r" b="b"/>
                <a:pathLst>
                  <a:path w="10169" h="4133" extrusionOk="0">
                    <a:moveTo>
                      <a:pt x="9420" y="1"/>
                    </a:moveTo>
                    <a:cubicBezTo>
                      <a:pt x="8836" y="716"/>
                      <a:pt x="8014" y="934"/>
                      <a:pt x="7230" y="934"/>
                    </a:cubicBezTo>
                    <a:cubicBezTo>
                      <a:pt x="6010" y="934"/>
                      <a:pt x="4881" y="407"/>
                      <a:pt x="4881" y="407"/>
                    </a:cubicBezTo>
                    <a:cubicBezTo>
                      <a:pt x="272" y="1492"/>
                      <a:pt x="1" y="4133"/>
                      <a:pt x="1" y="4133"/>
                    </a:cubicBezTo>
                    <a:lnTo>
                      <a:pt x="10168" y="2441"/>
                    </a:lnTo>
                    <a:lnTo>
                      <a:pt x="9420" y="1"/>
                    </a:ln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33"/>
              <p:cNvSpPr/>
              <p:nvPr/>
            </p:nvSpPr>
            <p:spPr>
              <a:xfrm>
                <a:off x="-1873825" y="2444850"/>
                <a:ext cx="1559000" cy="1775925"/>
              </a:xfrm>
              <a:custGeom>
                <a:avLst/>
                <a:gdLst/>
                <a:ahLst/>
                <a:cxnLst/>
                <a:rect l="l" t="t" r="r" b="b"/>
                <a:pathLst>
                  <a:path w="62360" h="71037" extrusionOk="0">
                    <a:moveTo>
                      <a:pt x="19793" y="1"/>
                    </a:moveTo>
                    <a:lnTo>
                      <a:pt x="3861" y="5830"/>
                    </a:lnTo>
                    <a:lnTo>
                      <a:pt x="814" y="29483"/>
                    </a:lnTo>
                    <a:cubicBezTo>
                      <a:pt x="0" y="35719"/>
                      <a:pt x="1085" y="42025"/>
                      <a:pt x="3932" y="47649"/>
                    </a:cubicBezTo>
                    <a:cubicBezTo>
                      <a:pt x="7050" y="53614"/>
                      <a:pt x="11453" y="62154"/>
                      <a:pt x="16198" y="71036"/>
                    </a:cubicBezTo>
                    <a:cubicBezTo>
                      <a:pt x="17824" y="70695"/>
                      <a:pt x="19522" y="70424"/>
                      <a:pt x="21148" y="69952"/>
                    </a:cubicBezTo>
                    <a:lnTo>
                      <a:pt x="11046" y="36332"/>
                    </a:lnTo>
                    <a:cubicBezTo>
                      <a:pt x="11046" y="36332"/>
                      <a:pt x="13692" y="21962"/>
                      <a:pt x="14842" y="20536"/>
                    </a:cubicBezTo>
                    <a:lnTo>
                      <a:pt x="29689" y="33892"/>
                    </a:lnTo>
                    <a:cubicBezTo>
                      <a:pt x="32400" y="36603"/>
                      <a:pt x="35383" y="37416"/>
                      <a:pt x="39043" y="38365"/>
                    </a:cubicBezTo>
                    <a:cubicBezTo>
                      <a:pt x="45073" y="39856"/>
                      <a:pt x="47648" y="41142"/>
                      <a:pt x="62018" y="43517"/>
                    </a:cubicBezTo>
                    <a:cubicBezTo>
                      <a:pt x="62089" y="41684"/>
                      <a:pt x="62289" y="39922"/>
                      <a:pt x="62360" y="38024"/>
                    </a:cubicBezTo>
                    <a:lnTo>
                      <a:pt x="37416" y="27791"/>
                    </a:lnTo>
                    <a:cubicBezTo>
                      <a:pt x="37416" y="27791"/>
                      <a:pt x="33620" y="22027"/>
                      <a:pt x="26164" y="12472"/>
                    </a:cubicBezTo>
                    <a:cubicBezTo>
                      <a:pt x="28062" y="7250"/>
                      <a:pt x="19793" y="1"/>
                      <a:pt x="19793" y="1"/>
                    </a:cubicBezTo>
                    <a:close/>
                  </a:path>
                </a:pathLst>
              </a:custGeom>
              <a:solidFill>
                <a:srgbClr val="07376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33"/>
              <p:cNvSpPr/>
              <p:nvPr/>
            </p:nvSpPr>
            <p:spPr>
              <a:xfrm>
                <a:off x="-2009400" y="1423675"/>
                <a:ext cx="660900" cy="1195675"/>
              </a:xfrm>
              <a:custGeom>
                <a:avLst/>
                <a:gdLst/>
                <a:ahLst/>
                <a:cxnLst/>
                <a:rect l="l" t="t" r="r" b="b"/>
                <a:pathLst>
                  <a:path w="26436" h="47827" extrusionOk="0">
                    <a:moveTo>
                      <a:pt x="11831" y="1"/>
                    </a:moveTo>
                    <a:cubicBezTo>
                      <a:pt x="10819" y="1"/>
                      <a:pt x="9683" y="102"/>
                      <a:pt x="8406" y="314"/>
                    </a:cubicBezTo>
                    <a:cubicBezTo>
                      <a:pt x="2305" y="1328"/>
                      <a:pt x="4203" y="9055"/>
                      <a:pt x="2235" y="14141"/>
                    </a:cubicBezTo>
                    <a:cubicBezTo>
                      <a:pt x="337" y="19222"/>
                      <a:pt x="1" y="23766"/>
                      <a:pt x="4203" y="26001"/>
                    </a:cubicBezTo>
                    <a:cubicBezTo>
                      <a:pt x="9761" y="32714"/>
                      <a:pt x="8335" y="47826"/>
                      <a:pt x="8335" y="47826"/>
                    </a:cubicBezTo>
                    <a:cubicBezTo>
                      <a:pt x="8335" y="47826"/>
                      <a:pt x="21556" y="47083"/>
                      <a:pt x="26436" y="41184"/>
                    </a:cubicBezTo>
                    <a:cubicBezTo>
                      <a:pt x="26436" y="41184"/>
                      <a:pt x="23860" y="28376"/>
                      <a:pt x="22163" y="21934"/>
                    </a:cubicBezTo>
                    <a:cubicBezTo>
                      <a:pt x="19380" y="11164"/>
                      <a:pt x="22471" y="1"/>
                      <a:pt x="11831" y="1"/>
                    </a:cubicBez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3"/>
              <p:cNvSpPr/>
              <p:nvPr/>
            </p:nvSpPr>
            <p:spPr>
              <a:xfrm>
                <a:off x="-1941600" y="1338250"/>
                <a:ext cx="208375" cy="266625"/>
              </a:xfrm>
              <a:custGeom>
                <a:avLst/>
                <a:gdLst/>
                <a:ahLst/>
                <a:cxnLst/>
                <a:rect l="l" t="t" r="r" b="b"/>
                <a:pathLst>
                  <a:path w="8335" h="10665" extrusionOk="0">
                    <a:moveTo>
                      <a:pt x="6507" y="0"/>
                    </a:moveTo>
                    <a:lnTo>
                      <a:pt x="0" y="3866"/>
                    </a:lnTo>
                    <a:lnTo>
                      <a:pt x="1356" y="10438"/>
                    </a:lnTo>
                    <a:cubicBezTo>
                      <a:pt x="1356" y="10438"/>
                      <a:pt x="2057" y="10664"/>
                      <a:pt x="3132" y="10664"/>
                    </a:cubicBezTo>
                    <a:cubicBezTo>
                      <a:pt x="4489" y="10664"/>
                      <a:pt x="6443" y="10304"/>
                      <a:pt x="8335" y="8676"/>
                    </a:cubicBezTo>
                    <a:lnTo>
                      <a:pt x="6507" y="0"/>
                    </a:ln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" name="Google Shape;370;p33"/>
              <p:cNvSpPr/>
              <p:nvPr/>
            </p:nvSpPr>
            <p:spPr>
              <a:xfrm>
                <a:off x="-2255175" y="993325"/>
                <a:ext cx="532125" cy="545450"/>
              </a:xfrm>
              <a:custGeom>
                <a:avLst/>
                <a:gdLst/>
                <a:ahLst/>
                <a:cxnLst/>
                <a:rect l="l" t="t" r="r" b="b"/>
                <a:pathLst>
                  <a:path w="21285" h="21818" extrusionOk="0">
                    <a:moveTo>
                      <a:pt x="13593" y="1"/>
                    </a:moveTo>
                    <a:cubicBezTo>
                      <a:pt x="11519" y="1"/>
                      <a:pt x="9261" y="885"/>
                      <a:pt x="7321" y="1938"/>
                    </a:cubicBezTo>
                    <a:cubicBezTo>
                      <a:pt x="1" y="5799"/>
                      <a:pt x="5017" y="13596"/>
                      <a:pt x="5694" y="16850"/>
                    </a:cubicBezTo>
                    <a:cubicBezTo>
                      <a:pt x="6344" y="19614"/>
                      <a:pt x="6736" y="21818"/>
                      <a:pt x="10332" y="21818"/>
                    </a:cubicBezTo>
                    <a:cubicBezTo>
                      <a:pt x="10878" y="21818"/>
                      <a:pt x="11497" y="21767"/>
                      <a:pt x="12202" y="21660"/>
                    </a:cubicBezTo>
                    <a:cubicBezTo>
                      <a:pt x="20406" y="20440"/>
                      <a:pt x="21284" y="12035"/>
                      <a:pt x="19929" y="7697"/>
                    </a:cubicBezTo>
                    <a:cubicBezTo>
                      <a:pt x="19208" y="1847"/>
                      <a:pt x="16592" y="1"/>
                      <a:pt x="13593" y="1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33"/>
              <p:cNvSpPr/>
              <p:nvPr/>
            </p:nvSpPr>
            <p:spPr>
              <a:xfrm>
                <a:off x="-2051825" y="1379350"/>
                <a:ext cx="30525" cy="43650"/>
              </a:xfrm>
              <a:custGeom>
                <a:avLst/>
                <a:gdLst/>
                <a:ahLst/>
                <a:cxnLst/>
                <a:rect l="l" t="t" r="r" b="b"/>
                <a:pathLst>
                  <a:path w="1221" h="1746" extrusionOk="0">
                    <a:moveTo>
                      <a:pt x="443" y="0"/>
                    </a:moveTo>
                    <a:cubicBezTo>
                      <a:pt x="375" y="0"/>
                      <a:pt x="307" y="18"/>
                      <a:pt x="272" y="53"/>
                    </a:cubicBezTo>
                    <a:cubicBezTo>
                      <a:pt x="136" y="118"/>
                      <a:pt x="71" y="254"/>
                      <a:pt x="1" y="389"/>
                    </a:cubicBezTo>
                    <a:lnTo>
                      <a:pt x="1" y="796"/>
                    </a:lnTo>
                    <a:cubicBezTo>
                      <a:pt x="71" y="1067"/>
                      <a:pt x="272" y="1273"/>
                      <a:pt x="478" y="1409"/>
                    </a:cubicBezTo>
                    <a:cubicBezTo>
                      <a:pt x="678" y="1545"/>
                      <a:pt x="950" y="1680"/>
                      <a:pt x="1221" y="1745"/>
                    </a:cubicBezTo>
                    <a:cubicBezTo>
                      <a:pt x="950" y="1680"/>
                      <a:pt x="749" y="1545"/>
                      <a:pt x="543" y="1409"/>
                    </a:cubicBezTo>
                    <a:cubicBezTo>
                      <a:pt x="342" y="1203"/>
                      <a:pt x="136" y="1002"/>
                      <a:pt x="71" y="731"/>
                    </a:cubicBezTo>
                    <a:cubicBezTo>
                      <a:pt x="71" y="661"/>
                      <a:pt x="1" y="525"/>
                      <a:pt x="71" y="389"/>
                    </a:cubicBezTo>
                    <a:cubicBezTo>
                      <a:pt x="71" y="254"/>
                      <a:pt x="136" y="118"/>
                      <a:pt x="272" y="118"/>
                    </a:cubicBezTo>
                    <a:cubicBezTo>
                      <a:pt x="407" y="53"/>
                      <a:pt x="543" y="53"/>
                      <a:pt x="613" y="53"/>
                    </a:cubicBezTo>
                    <a:cubicBezTo>
                      <a:pt x="578" y="18"/>
                      <a:pt x="510" y="0"/>
                      <a:pt x="44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A39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33"/>
              <p:cNvSpPr/>
              <p:nvPr/>
            </p:nvSpPr>
            <p:spPr>
              <a:xfrm>
                <a:off x="-1982275" y="1431525"/>
                <a:ext cx="52475" cy="42500"/>
              </a:xfrm>
              <a:custGeom>
                <a:avLst/>
                <a:gdLst/>
                <a:ahLst/>
                <a:cxnLst/>
                <a:rect l="l" t="t" r="r" b="b"/>
                <a:pathLst>
                  <a:path w="2099" h="1700" extrusionOk="0">
                    <a:moveTo>
                      <a:pt x="2099" y="0"/>
                    </a:moveTo>
                    <a:lnTo>
                      <a:pt x="2099" y="0"/>
                    </a:lnTo>
                    <a:cubicBezTo>
                      <a:pt x="2099" y="336"/>
                      <a:pt x="1898" y="678"/>
                      <a:pt x="1692" y="878"/>
                    </a:cubicBezTo>
                    <a:cubicBezTo>
                      <a:pt x="1492" y="1149"/>
                      <a:pt x="1286" y="1355"/>
                      <a:pt x="949" y="1491"/>
                    </a:cubicBezTo>
                    <a:cubicBezTo>
                      <a:pt x="750" y="1590"/>
                      <a:pt x="514" y="1652"/>
                      <a:pt x="269" y="1652"/>
                    </a:cubicBezTo>
                    <a:cubicBezTo>
                      <a:pt x="180" y="1652"/>
                      <a:pt x="90" y="1644"/>
                      <a:pt x="0" y="1627"/>
                    </a:cubicBezTo>
                    <a:lnTo>
                      <a:pt x="0" y="1627"/>
                    </a:lnTo>
                    <a:cubicBezTo>
                      <a:pt x="127" y="1678"/>
                      <a:pt x="255" y="1700"/>
                      <a:pt x="380" y="1700"/>
                    </a:cubicBezTo>
                    <a:cubicBezTo>
                      <a:pt x="585" y="1700"/>
                      <a:pt x="781" y="1640"/>
                      <a:pt x="949" y="1556"/>
                    </a:cubicBezTo>
                    <a:cubicBezTo>
                      <a:pt x="1286" y="1420"/>
                      <a:pt x="1557" y="1220"/>
                      <a:pt x="1763" y="949"/>
                    </a:cubicBezTo>
                    <a:cubicBezTo>
                      <a:pt x="1963" y="678"/>
                      <a:pt x="2099" y="336"/>
                      <a:pt x="209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A39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3"/>
              <p:cNvSpPr/>
              <p:nvPr/>
            </p:nvSpPr>
            <p:spPr>
              <a:xfrm>
                <a:off x="-280950" y="3410750"/>
                <a:ext cx="166100" cy="256100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10244" extrusionOk="0">
                    <a:moveTo>
                      <a:pt x="0" y="0"/>
                    </a:moveTo>
                    <a:cubicBezTo>
                      <a:pt x="1963" y="2847"/>
                      <a:pt x="1286" y="3661"/>
                      <a:pt x="337" y="5352"/>
                    </a:cubicBezTo>
                    <a:cubicBezTo>
                      <a:pt x="2698" y="9900"/>
                      <a:pt x="5594" y="10244"/>
                      <a:pt x="6416" y="10244"/>
                    </a:cubicBezTo>
                    <a:cubicBezTo>
                      <a:pt x="6563" y="10244"/>
                      <a:pt x="6643" y="10233"/>
                      <a:pt x="6643" y="10233"/>
                    </a:cubicBezTo>
                    <a:lnTo>
                      <a:pt x="3048" y="0"/>
                    </a:ln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3"/>
              <p:cNvSpPr/>
              <p:nvPr/>
            </p:nvSpPr>
            <p:spPr>
              <a:xfrm>
                <a:off x="-1802650" y="2441450"/>
                <a:ext cx="440600" cy="147400"/>
              </a:xfrm>
              <a:custGeom>
                <a:avLst/>
                <a:gdLst/>
                <a:ahLst/>
                <a:cxnLst/>
                <a:rect l="l" t="t" r="r" b="b"/>
                <a:pathLst>
                  <a:path w="17624" h="5896" extrusionOk="0">
                    <a:moveTo>
                      <a:pt x="17624" y="1"/>
                    </a:moveTo>
                    <a:cubicBezTo>
                      <a:pt x="17011" y="473"/>
                      <a:pt x="16333" y="879"/>
                      <a:pt x="15655" y="1286"/>
                    </a:cubicBezTo>
                    <a:lnTo>
                      <a:pt x="15183" y="1628"/>
                    </a:lnTo>
                    <a:lnTo>
                      <a:pt x="14641" y="1899"/>
                    </a:lnTo>
                    <a:cubicBezTo>
                      <a:pt x="14300" y="2099"/>
                      <a:pt x="13963" y="2235"/>
                      <a:pt x="13622" y="2441"/>
                    </a:cubicBezTo>
                    <a:cubicBezTo>
                      <a:pt x="15048" y="1763"/>
                      <a:pt x="16404" y="1015"/>
                      <a:pt x="17624" y="1"/>
                    </a:cubicBezTo>
                    <a:close/>
                    <a:moveTo>
                      <a:pt x="13622" y="2441"/>
                    </a:moveTo>
                    <a:lnTo>
                      <a:pt x="13622" y="2441"/>
                    </a:lnTo>
                    <a:cubicBezTo>
                      <a:pt x="12201" y="3119"/>
                      <a:pt x="10710" y="3661"/>
                      <a:pt x="9219" y="4133"/>
                    </a:cubicBezTo>
                    <a:cubicBezTo>
                      <a:pt x="8470" y="4404"/>
                      <a:pt x="7727" y="4610"/>
                      <a:pt x="6979" y="4811"/>
                    </a:cubicBezTo>
                    <a:cubicBezTo>
                      <a:pt x="7727" y="4675"/>
                      <a:pt x="8470" y="4404"/>
                      <a:pt x="9284" y="4203"/>
                    </a:cubicBezTo>
                    <a:cubicBezTo>
                      <a:pt x="10775" y="3726"/>
                      <a:pt x="12201" y="3184"/>
                      <a:pt x="13622" y="2441"/>
                    </a:cubicBezTo>
                    <a:close/>
                    <a:moveTo>
                      <a:pt x="6979" y="4811"/>
                    </a:moveTo>
                    <a:lnTo>
                      <a:pt x="6979" y="4811"/>
                    </a:lnTo>
                    <a:cubicBezTo>
                      <a:pt x="6572" y="4881"/>
                      <a:pt x="6236" y="4946"/>
                      <a:pt x="5830" y="5082"/>
                    </a:cubicBezTo>
                    <a:cubicBezTo>
                      <a:pt x="6236" y="5017"/>
                      <a:pt x="6572" y="4946"/>
                      <a:pt x="6979" y="4811"/>
                    </a:cubicBezTo>
                    <a:close/>
                    <a:moveTo>
                      <a:pt x="3525" y="5489"/>
                    </a:moveTo>
                    <a:lnTo>
                      <a:pt x="2370" y="5624"/>
                    </a:lnTo>
                    <a:cubicBezTo>
                      <a:pt x="1557" y="5760"/>
                      <a:pt x="814" y="5760"/>
                      <a:pt x="0" y="5895"/>
                    </a:cubicBezTo>
                    <a:cubicBezTo>
                      <a:pt x="814" y="5830"/>
                      <a:pt x="1557" y="5760"/>
                      <a:pt x="2370" y="5695"/>
                    </a:cubicBezTo>
                    <a:lnTo>
                      <a:pt x="3525" y="5489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07376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33"/>
              <p:cNvSpPr/>
              <p:nvPr/>
            </p:nvSpPr>
            <p:spPr>
              <a:xfrm>
                <a:off x="-1928050" y="1853375"/>
                <a:ext cx="89775" cy="159325"/>
              </a:xfrm>
              <a:custGeom>
                <a:avLst/>
                <a:gdLst/>
                <a:ahLst/>
                <a:cxnLst/>
                <a:rect l="l" t="t" r="r" b="b"/>
                <a:pathLst>
                  <a:path w="3591" h="6373" extrusionOk="0">
                    <a:moveTo>
                      <a:pt x="272" y="1"/>
                    </a:moveTo>
                    <a:cubicBezTo>
                      <a:pt x="65" y="679"/>
                      <a:pt x="0" y="1356"/>
                      <a:pt x="0" y="2034"/>
                    </a:cubicBezTo>
                    <a:cubicBezTo>
                      <a:pt x="0" y="1356"/>
                      <a:pt x="136" y="679"/>
                      <a:pt x="272" y="1"/>
                    </a:cubicBezTo>
                    <a:close/>
                    <a:moveTo>
                      <a:pt x="0" y="2035"/>
                    </a:moveTo>
                    <a:lnTo>
                      <a:pt x="0" y="2035"/>
                    </a:lnTo>
                    <a:cubicBezTo>
                      <a:pt x="0" y="2713"/>
                      <a:pt x="66" y="3461"/>
                      <a:pt x="337" y="4068"/>
                    </a:cubicBezTo>
                    <a:cubicBezTo>
                      <a:pt x="608" y="4746"/>
                      <a:pt x="1085" y="5288"/>
                      <a:pt x="1692" y="5695"/>
                    </a:cubicBezTo>
                    <a:cubicBezTo>
                      <a:pt x="2235" y="6036"/>
                      <a:pt x="2912" y="6307"/>
                      <a:pt x="3590" y="6372"/>
                    </a:cubicBezTo>
                    <a:cubicBezTo>
                      <a:pt x="3254" y="6307"/>
                      <a:pt x="2912" y="6237"/>
                      <a:pt x="2576" y="6101"/>
                    </a:cubicBezTo>
                    <a:cubicBezTo>
                      <a:pt x="2305" y="5966"/>
                      <a:pt x="1963" y="5830"/>
                      <a:pt x="1692" y="5629"/>
                    </a:cubicBezTo>
                    <a:cubicBezTo>
                      <a:pt x="1150" y="5223"/>
                      <a:pt x="678" y="4680"/>
                      <a:pt x="407" y="4068"/>
                    </a:cubicBezTo>
                    <a:cubicBezTo>
                      <a:pt x="136" y="3461"/>
                      <a:pt x="1" y="2713"/>
                      <a:pt x="0" y="2035"/>
                    </a:cubicBezTo>
                    <a:close/>
                  </a:path>
                </a:pathLst>
              </a:custGeom>
              <a:solidFill>
                <a:srgbClr val="46275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33"/>
              <p:cNvSpPr/>
              <p:nvPr/>
            </p:nvSpPr>
            <p:spPr>
              <a:xfrm>
                <a:off x="-1582375" y="2876900"/>
                <a:ext cx="101700" cy="100075"/>
              </a:xfrm>
              <a:custGeom>
                <a:avLst/>
                <a:gdLst/>
                <a:ahLst/>
                <a:cxnLst/>
                <a:rect l="l" t="t" r="r" b="b"/>
                <a:pathLst>
                  <a:path w="4068" h="4003" extrusionOk="0">
                    <a:moveTo>
                      <a:pt x="1" y="0"/>
                    </a:moveTo>
                    <a:cubicBezTo>
                      <a:pt x="679" y="678"/>
                      <a:pt x="1357" y="1356"/>
                      <a:pt x="1964" y="2034"/>
                    </a:cubicBezTo>
                    <a:cubicBezTo>
                      <a:pt x="2712" y="2712"/>
                      <a:pt x="3320" y="3324"/>
                      <a:pt x="4068" y="4002"/>
                    </a:cubicBezTo>
                    <a:lnTo>
                      <a:pt x="2034" y="1969"/>
                    </a:lnTo>
                    <a:cubicBezTo>
                      <a:pt x="1357" y="1291"/>
                      <a:pt x="679" y="6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0B539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33"/>
              <p:cNvSpPr/>
              <p:nvPr/>
            </p:nvSpPr>
            <p:spPr>
              <a:xfrm>
                <a:off x="-2810975" y="1995875"/>
                <a:ext cx="240650" cy="167275"/>
              </a:xfrm>
              <a:custGeom>
                <a:avLst/>
                <a:gdLst/>
                <a:ahLst/>
                <a:cxnLst/>
                <a:rect l="l" t="t" r="r" b="b"/>
                <a:pathLst>
                  <a:path w="9626" h="6691" extrusionOk="0">
                    <a:moveTo>
                      <a:pt x="4217" y="1"/>
                    </a:moveTo>
                    <a:cubicBezTo>
                      <a:pt x="4147" y="1"/>
                      <a:pt x="4076" y="21"/>
                      <a:pt x="4002" y="65"/>
                    </a:cubicBezTo>
                    <a:cubicBezTo>
                      <a:pt x="3460" y="401"/>
                      <a:pt x="4951" y="1827"/>
                      <a:pt x="4951" y="1827"/>
                    </a:cubicBezTo>
                    <a:cubicBezTo>
                      <a:pt x="4951" y="1827"/>
                      <a:pt x="0" y="1963"/>
                      <a:pt x="136" y="2977"/>
                    </a:cubicBezTo>
                    <a:cubicBezTo>
                      <a:pt x="183" y="3310"/>
                      <a:pt x="614" y="3418"/>
                      <a:pt x="1154" y="3418"/>
                    </a:cubicBezTo>
                    <a:cubicBezTo>
                      <a:pt x="2004" y="3418"/>
                      <a:pt x="3123" y="3150"/>
                      <a:pt x="3439" y="3070"/>
                    </a:cubicBezTo>
                    <a:lnTo>
                      <a:pt x="3439" y="3070"/>
                    </a:lnTo>
                    <a:cubicBezTo>
                      <a:pt x="2901" y="3212"/>
                      <a:pt x="51" y="4015"/>
                      <a:pt x="543" y="4875"/>
                    </a:cubicBezTo>
                    <a:cubicBezTo>
                      <a:pt x="595" y="4969"/>
                      <a:pt x="701" y="5008"/>
                      <a:pt x="843" y="5008"/>
                    </a:cubicBezTo>
                    <a:cubicBezTo>
                      <a:pt x="1630" y="5008"/>
                      <a:pt x="3524" y="3791"/>
                      <a:pt x="3525" y="3790"/>
                    </a:cubicBezTo>
                    <a:lnTo>
                      <a:pt x="3525" y="3790"/>
                    </a:lnTo>
                    <a:cubicBezTo>
                      <a:pt x="3524" y="3791"/>
                      <a:pt x="814" y="5623"/>
                      <a:pt x="1356" y="6030"/>
                    </a:cubicBezTo>
                    <a:cubicBezTo>
                      <a:pt x="1420" y="6079"/>
                      <a:pt x="1499" y="6101"/>
                      <a:pt x="1589" y="6101"/>
                    </a:cubicBezTo>
                    <a:cubicBezTo>
                      <a:pt x="2283" y="6101"/>
                      <a:pt x="3652" y="4809"/>
                      <a:pt x="3946" y="4524"/>
                    </a:cubicBezTo>
                    <a:lnTo>
                      <a:pt x="3946" y="4524"/>
                    </a:lnTo>
                    <a:cubicBezTo>
                      <a:pt x="3634" y="4832"/>
                      <a:pt x="2153" y="6336"/>
                      <a:pt x="2576" y="6637"/>
                    </a:cubicBezTo>
                    <a:cubicBezTo>
                      <a:pt x="2619" y="6674"/>
                      <a:pt x="2671" y="6691"/>
                      <a:pt x="2729" y="6691"/>
                    </a:cubicBezTo>
                    <a:cubicBezTo>
                      <a:pt x="3312" y="6691"/>
                      <a:pt x="4544" y="5010"/>
                      <a:pt x="4544" y="5010"/>
                    </a:cubicBezTo>
                    <a:lnTo>
                      <a:pt x="9289" y="4875"/>
                    </a:lnTo>
                    <a:lnTo>
                      <a:pt x="9625" y="3047"/>
                    </a:lnTo>
                    <a:cubicBezTo>
                      <a:pt x="9625" y="3047"/>
                      <a:pt x="7456" y="2706"/>
                      <a:pt x="6578" y="2028"/>
                    </a:cubicBezTo>
                    <a:cubicBezTo>
                      <a:pt x="5306" y="1366"/>
                      <a:pt x="4794" y="1"/>
                      <a:pt x="4217" y="1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33"/>
              <p:cNvSpPr/>
              <p:nvPr/>
            </p:nvSpPr>
            <p:spPr>
              <a:xfrm>
                <a:off x="-2602475" y="1721200"/>
                <a:ext cx="970925" cy="483900"/>
              </a:xfrm>
              <a:custGeom>
                <a:avLst/>
                <a:gdLst/>
                <a:ahLst/>
                <a:cxnLst/>
                <a:rect l="l" t="t" r="r" b="b"/>
                <a:pathLst>
                  <a:path w="38837" h="19356" extrusionOk="0">
                    <a:moveTo>
                      <a:pt x="31381" y="1"/>
                    </a:moveTo>
                    <a:lnTo>
                      <a:pt x="19928" y="12001"/>
                    </a:lnTo>
                    <a:cubicBezTo>
                      <a:pt x="19928" y="12001"/>
                      <a:pt x="6942" y="13280"/>
                      <a:pt x="2592" y="13280"/>
                    </a:cubicBezTo>
                    <a:cubicBezTo>
                      <a:pt x="1836" y="13280"/>
                      <a:pt x="1341" y="13241"/>
                      <a:pt x="1220" y="13151"/>
                    </a:cubicBezTo>
                    <a:cubicBezTo>
                      <a:pt x="136" y="14506"/>
                      <a:pt x="0" y="16339"/>
                      <a:pt x="0" y="16339"/>
                    </a:cubicBezTo>
                    <a:cubicBezTo>
                      <a:pt x="0" y="16339"/>
                      <a:pt x="8736" y="19356"/>
                      <a:pt x="16243" y="19356"/>
                    </a:cubicBezTo>
                    <a:cubicBezTo>
                      <a:pt x="17229" y="19356"/>
                      <a:pt x="18194" y="19304"/>
                      <a:pt x="19115" y="19186"/>
                    </a:cubicBezTo>
                    <a:cubicBezTo>
                      <a:pt x="27042" y="18166"/>
                      <a:pt x="38430" y="7392"/>
                      <a:pt x="38837" y="6850"/>
                    </a:cubicBezTo>
                    <a:lnTo>
                      <a:pt x="31381" y="1"/>
                    </a:lnTo>
                    <a:close/>
                  </a:path>
                </a:pathLst>
              </a:custGeom>
              <a:solidFill>
                <a:srgbClr val="0B53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33"/>
              <p:cNvSpPr/>
              <p:nvPr/>
            </p:nvSpPr>
            <p:spPr>
              <a:xfrm>
                <a:off x="-2253400" y="1922925"/>
                <a:ext cx="589725" cy="285325"/>
              </a:xfrm>
              <a:custGeom>
                <a:avLst/>
                <a:gdLst/>
                <a:ahLst/>
                <a:cxnLst/>
                <a:rect l="l" t="t" r="r" b="b"/>
                <a:pathLst>
                  <a:path w="23589" h="11413" extrusionOk="0">
                    <a:moveTo>
                      <a:pt x="23588" y="1"/>
                    </a:moveTo>
                    <a:lnTo>
                      <a:pt x="23588" y="1"/>
                    </a:lnTo>
                    <a:cubicBezTo>
                      <a:pt x="21891" y="1492"/>
                      <a:pt x="20264" y="3048"/>
                      <a:pt x="18437" y="4404"/>
                    </a:cubicBezTo>
                    <a:cubicBezTo>
                      <a:pt x="16675" y="5759"/>
                      <a:pt x="14842" y="7115"/>
                      <a:pt x="12879" y="8200"/>
                    </a:cubicBezTo>
                    <a:cubicBezTo>
                      <a:pt x="10910" y="9284"/>
                      <a:pt x="8877" y="10233"/>
                      <a:pt x="6708" y="10846"/>
                    </a:cubicBezTo>
                    <a:cubicBezTo>
                      <a:pt x="8877" y="10303"/>
                      <a:pt x="10981" y="9355"/>
                      <a:pt x="12944" y="8270"/>
                    </a:cubicBezTo>
                    <a:cubicBezTo>
                      <a:pt x="14912" y="7115"/>
                      <a:pt x="16740" y="5830"/>
                      <a:pt x="18502" y="4404"/>
                    </a:cubicBezTo>
                    <a:cubicBezTo>
                      <a:pt x="19386" y="3726"/>
                      <a:pt x="20264" y="2983"/>
                      <a:pt x="21078" y="2305"/>
                    </a:cubicBezTo>
                    <a:lnTo>
                      <a:pt x="23588" y="1"/>
                    </a:lnTo>
                    <a:close/>
                    <a:moveTo>
                      <a:pt x="0" y="11182"/>
                    </a:moveTo>
                    <a:cubicBezTo>
                      <a:pt x="119" y="11204"/>
                      <a:pt x="238" y="11223"/>
                      <a:pt x="357" y="11242"/>
                    </a:cubicBezTo>
                    <a:lnTo>
                      <a:pt x="357" y="11242"/>
                    </a:lnTo>
                    <a:cubicBezTo>
                      <a:pt x="239" y="11223"/>
                      <a:pt x="120" y="11203"/>
                      <a:pt x="0" y="11182"/>
                    </a:cubicBezTo>
                    <a:close/>
                    <a:moveTo>
                      <a:pt x="6706" y="10846"/>
                    </a:moveTo>
                    <a:cubicBezTo>
                      <a:pt x="5327" y="11191"/>
                      <a:pt x="3893" y="11397"/>
                      <a:pt x="2456" y="11397"/>
                    </a:cubicBezTo>
                    <a:cubicBezTo>
                      <a:pt x="1755" y="11397"/>
                      <a:pt x="1053" y="11348"/>
                      <a:pt x="357" y="11242"/>
                    </a:cubicBezTo>
                    <a:lnTo>
                      <a:pt x="357" y="11242"/>
                    </a:lnTo>
                    <a:cubicBezTo>
                      <a:pt x="1095" y="11356"/>
                      <a:pt x="1811" y="11412"/>
                      <a:pt x="2543" y="11412"/>
                    </a:cubicBezTo>
                    <a:cubicBezTo>
                      <a:pt x="2822" y="11412"/>
                      <a:pt x="3104" y="11404"/>
                      <a:pt x="3389" y="11388"/>
                    </a:cubicBezTo>
                    <a:cubicBezTo>
                      <a:pt x="4473" y="11318"/>
                      <a:pt x="5622" y="11117"/>
                      <a:pt x="6706" y="10846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07376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3"/>
              <p:cNvSpPr/>
              <p:nvPr/>
            </p:nvSpPr>
            <p:spPr>
              <a:xfrm>
                <a:off x="-2283900" y="930875"/>
                <a:ext cx="968425" cy="1009300"/>
              </a:xfrm>
              <a:custGeom>
                <a:avLst/>
                <a:gdLst/>
                <a:ahLst/>
                <a:cxnLst/>
                <a:rect l="l" t="t" r="r" b="b"/>
                <a:pathLst>
                  <a:path w="38737" h="40372" extrusionOk="0">
                    <a:moveTo>
                      <a:pt x="14012" y="0"/>
                    </a:moveTo>
                    <a:cubicBezTo>
                      <a:pt x="12614" y="0"/>
                      <a:pt x="11274" y="412"/>
                      <a:pt x="10168" y="1519"/>
                    </a:cubicBezTo>
                    <a:cubicBezTo>
                      <a:pt x="6643" y="5043"/>
                      <a:pt x="0" y="4300"/>
                      <a:pt x="4881" y="13383"/>
                    </a:cubicBezTo>
                    <a:cubicBezTo>
                      <a:pt x="6437" y="12364"/>
                      <a:pt x="8405" y="9858"/>
                      <a:pt x="8405" y="9858"/>
                    </a:cubicBezTo>
                    <a:cubicBezTo>
                      <a:pt x="8405" y="9858"/>
                      <a:pt x="13014" y="12770"/>
                      <a:pt x="16062" y="13448"/>
                    </a:cubicBezTo>
                    <a:cubicBezTo>
                      <a:pt x="19044" y="14126"/>
                      <a:pt x="20264" y="16637"/>
                      <a:pt x="20741" y="18806"/>
                    </a:cubicBezTo>
                    <a:cubicBezTo>
                      <a:pt x="21148" y="21040"/>
                      <a:pt x="21620" y="25719"/>
                      <a:pt x="24808" y="27547"/>
                    </a:cubicBezTo>
                    <a:cubicBezTo>
                      <a:pt x="28062" y="29445"/>
                      <a:pt x="26365" y="37378"/>
                      <a:pt x="32807" y="40019"/>
                    </a:cubicBezTo>
                    <a:cubicBezTo>
                      <a:pt x="33395" y="40261"/>
                      <a:pt x="33907" y="40372"/>
                      <a:pt x="34348" y="40372"/>
                    </a:cubicBezTo>
                    <a:cubicBezTo>
                      <a:pt x="38736" y="40372"/>
                      <a:pt x="36219" y="29409"/>
                      <a:pt x="33756" y="27005"/>
                    </a:cubicBezTo>
                    <a:cubicBezTo>
                      <a:pt x="31109" y="24293"/>
                      <a:pt x="34499" y="17857"/>
                      <a:pt x="28740" y="13790"/>
                    </a:cubicBezTo>
                    <a:cubicBezTo>
                      <a:pt x="22976" y="9788"/>
                      <a:pt x="24808" y="4365"/>
                      <a:pt x="22162" y="2945"/>
                    </a:cubicBezTo>
                    <a:cubicBezTo>
                      <a:pt x="20395" y="1966"/>
                      <a:pt x="17066" y="0"/>
                      <a:pt x="14012" y="0"/>
                    </a:cubicBezTo>
                    <a:close/>
                  </a:path>
                </a:pathLst>
              </a:custGeom>
              <a:solidFill>
                <a:srgbClr val="5C3B1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33"/>
              <p:cNvSpPr/>
              <p:nvPr/>
            </p:nvSpPr>
            <p:spPr>
              <a:xfrm>
                <a:off x="-5674775" y="-592075"/>
                <a:ext cx="94925" cy="137775"/>
              </a:xfrm>
              <a:custGeom>
                <a:avLst/>
                <a:gdLst/>
                <a:ahLst/>
                <a:cxnLst/>
                <a:rect l="l" t="t" r="r" b="b"/>
                <a:pathLst>
                  <a:path w="3797" h="5511" extrusionOk="0">
                    <a:moveTo>
                      <a:pt x="1999" y="0"/>
                    </a:moveTo>
                    <a:cubicBezTo>
                      <a:pt x="1058" y="0"/>
                      <a:pt x="264" y="1049"/>
                      <a:pt x="136" y="2517"/>
                    </a:cubicBezTo>
                    <a:cubicBezTo>
                      <a:pt x="1" y="4008"/>
                      <a:pt x="679" y="5364"/>
                      <a:pt x="1628" y="5499"/>
                    </a:cubicBezTo>
                    <a:cubicBezTo>
                      <a:pt x="1682" y="5507"/>
                      <a:pt x="1737" y="5510"/>
                      <a:pt x="1791" y="5510"/>
                    </a:cubicBezTo>
                    <a:cubicBezTo>
                      <a:pt x="2739" y="5510"/>
                      <a:pt x="3533" y="4402"/>
                      <a:pt x="3661" y="2924"/>
                    </a:cubicBezTo>
                    <a:cubicBezTo>
                      <a:pt x="3797" y="1433"/>
                      <a:pt x="3119" y="77"/>
                      <a:pt x="2170" y="12"/>
                    </a:cubicBezTo>
                    <a:cubicBezTo>
                      <a:pt x="2113" y="4"/>
                      <a:pt x="2056" y="0"/>
                      <a:pt x="19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33"/>
              <p:cNvSpPr/>
              <p:nvPr/>
            </p:nvSpPr>
            <p:spPr>
              <a:xfrm>
                <a:off x="-5645900" y="-556575"/>
                <a:ext cx="86400" cy="124175"/>
              </a:xfrm>
              <a:custGeom>
                <a:avLst/>
                <a:gdLst/>
                <a:ahLst/>
                <a:cxnLst/>
                <a:rect l="l" t="t" r="r" b="b"/>
                <a:pathLst>
                  <a:path w="3456" h="4967" extrusionOk="0">
                    <a:moveTo>
                      <a:pt x="1807" y="0"/>
                    </a:moveTo>
                    <a:cubicBezTo>
                      <a:pt x="990" y="0"/>
                      <a:pt x="264" y="978"/>
                      <a:pt x="136" y="2252"/>
                    </a:cubicBezTo>
                    <a:cubicBezTo>
                      <a:pt x="1" y="3608"/>
                      <a:pt x="608" y="4828"/>
                      <a:pt x="1492" y="4963"/>
                    </a:cubicBezTo>
                    <a:cubicBezTo>
                      <a:pt x="1519" y="4965"/>
                      <a:pt x="1546" y="4966"/>
                      <a:pt x="1572" y="4966"/>
                    </a:cubicBezTo>
                    <a:cubicBezTo>
                      <a:pt x="2419" y="4966"/>
                      <a:pt x="3188" y="3973"/>
                      <a:pt x="3319" y="2659"/>
                    </a:cubicBezTo>
                    <a:cubicBezTo>
                      <a:pt x="3455" y="1303"/>
                      <a:pt x="2848" y="83"/>
                      <a:pt x="1964" y="13"/>
                    </a:cubicBezTo>
                    <a:cubicBezTo>
                      <a:pt x="1911" y="4"/>
                      <a:pt x="1859" y="0"/>
                      <a:pt x="180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33"/>
              <p:cNvSpPr/>
              <p:nvPr/>
            </p:nvSpPr>
            <p:spPr>
              <a:xfrm>
                <a:off x="-5552750" y="-472625"/>
                <a:ext cx="2915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1877" extrusionOk="0">
                    <a:moveTo>
                      <a:pt x="466" y="1"/>
                    </a:moveTo>
                    <a:cubicBezTo>
                      <a:pt x="327" y="1"/>
                      <a:pt x="164" y="93"/>
                      <a:pt x="0" y="315"/>
                    </a:cubicBezTo>
                    <a:lnTo>
                      <a:pt x="0" y="1876"/>
                    </a:lnTo>
                    <a:cubicBezTo>
                      <a:pt x="1166" y="1186"/>
                      <a:pt x="966" y="1"/>
                      <a:pt x="466" y="1"/>
                    </a:cubicBezTo>
                    <a:close/>
                  </a:path>
                </a:pathLst>
              </a:custGeom>
              <a:solidFill>
                <a:srgbClr val="F9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3"/>
              <p:cNvSpPr/>
              <p:nvPr/>
            </p:nvSpPr>
            <p:spPr>
              <a:xfrm>
                <a:off x="-5628950" y="-400375"/>
                <a:ext cx="67800" cy="35775"/>
              </a:xfrm>
              <a:custGeom>
                <a:avLst/>
                <a:gdLst/>
                <a:ahLst/>
                <a:cxnLst/>
                <a:rect l="l" t="t" r="r" b="b"/>
                <a:pathLst>
                  <a:path w="2712" h="1431" extrusionOk="0">
                    <a:moveTo>
                      <a:pt x="1" y="1"/>
                    </a:moveTo>
                    <a:cubicBezTo>
                      <a:pt x="66" y="342"/>
                      <a:pt x="201" y="613"/>
                      <a:pt x="407" y="884"/>
                    </a:cubicBezTo>
                    <a:cubicBezTo>
                      <a:pt x="608" y="1085"/>
                      <a:pt x="879" y="1291"/>
                      <a:pt x="1150" y="1356"/>
                    </a:cubicBezTo>
                    <a:cubicBezTo>
                      <a:pt x="1282" y="1409"/>
                      <a:pt x="1413" y="1431"/>
                      <a:pt x="1540" y="1431"/>
                    </a:cubicBezTo>
                    <a:cubicBezTo>
                      <a:pt x="1742" y="1431"/>
                      <a:pt x="1933" y="1374"/>
                      <a:pt x="2099" y="1291"/>
                    </a:cubicBezTo>
                    <a:cubicBezTo>
                      <a:pt x="2370" y="1156"/>
                      <a:pt x="2576" y="884"/>
                      <a:pt x="2712" y="613"/>
                    </a:cubicBezTo>
                    <a:lnTo>
                      <a:pt x="2712" y="613"/>
                    </a:lnTo>
                    <a:cubicBezTo>
                      <a:pt x="2576" y="884"/>
                      <a:pt x="2305" y="1156"/>
                      <a:pt x="2034" y="1291"/>
                    </a:cubicBezTo>
                    <a:cubicBezTo>
                      <a:pt x="1877" y="1370"/>
                      <a:pt x="1719" y="1403"/>
                      <a:pt x="1562" y="1403"/>
                    </a:cubicBezTo>
                    <a:cubicBezTo>
                      <a:pt x="1448" y="1403"/>
                      <a:pt x="1334" y="1386"/>
                      <a:pt x="1221" y="1356"/>
                    </a:cubicBezTo>
                    <a:cubicBezTo>
                      <a:pt x="879" y="1221"/>
                      <a:pt x="608" y="1085"/>
                      <a:pt x="472" y="814"/>
                    </a:cubicBezTo>
                    <a:cubicBezTo>
                      <a:pt x="272" y="613"/>
                      <a:pt x="66" y="342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A39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3"/>
              <p:cNvSpPr/>
              <p:nvPr/>
            </p:nvSpPr>
            <p:spPr>
              <a:xfrm>
                <a:off x="-3085500" y="626375"/>
                <a:ext cx="94925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3797" h="2040" extrusionOk="0">
                    <a:moveTo>
                      <a:pt x="1792" y="0"/>
                    </a:moveTo>
                    <a:cubicBezTo>
                      <a:pt x="500" y="0"/>
                      <a:pt x="1" y="2040"/>
                      <a:pt x="1" y="2040"/>
                    </a:cubicBezTo>
                    <a:cubicBezTo>
                      <a:pt x="1" y="2040"/>
                      <a:pt x="3796" y="684"/>
                      <a:pt x="2240" y="77"/>
                    </a:cubicBezTo>
                    <a:cubicBezTo>
                      <a:pt x="2081" y="24"/>
                      <a:pt x="1932" y="0"/>
                      <a:pt x="1792" y="0"/>
                    </a:cubicBezTo>
                    <a:close/>
                  </a:path>
                </a:pathLst>
              </a:custGeom>
              <a:solidFill>
                <a:srgbClr val="66C5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33"/>
              <p:cNvSpPr/>
              <p:nvPr/>
            </p:nvSpPr>
            <p:spPr>
              <a:xfrm>
                <a:off x="-3690375" y="67325"/>
                <a:ext cx="250800" cy="8772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3509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743" y="613"/>
                      <a:pt x="1491" y="1085"/>
                      <a:pt x="2234" y="1562"/>
                    </a:cubicBezTo>
                    <a:cubicBezTo>
                      <a:pt x="3048" y="2034"/>
                      <a:pt x="3861" y="2441"/>
                      <a:pt x="4745" y="2782"/>
                    </a:cubicBezTo>
                    <a:cubicBezTo>
                      <a:pt x="5558" y="3118"/>
                      <a:pt x="6437" y="3324"/>
                      <a:pt x="7321" y="3460"/>
                    </a:cubicBezTo>
                    <a:cubicBezTo>
                      <a:pt x="7557" y="3493"/>
                      <a:pt x="7794" y="3509"/>
                      <a:pt x="8031" y="3509"/>
                    </a:cubicBezTo>
                    <a:cubicBezTo>
                      <a:pt x="8268" y="3509"/>
                      <a:pt x="8505" y="3493"/>
                      <a:pt x="8741" y="3460"/>
                    </a:cubicBezTo>
                    <a:cubicBezTo>
                      <a:pt x="9148" y="3460"/>
                      <a:pt x="9625" y="3389"/>
                      <a:pt x="10032" y="3254"/>
                    </a:cubicBezTo>
                    <a:lnTo>
                      <a:pt x="10032" y="3254"/>
                    </a:lnTo>
                    <a:cubicBezTo>
                      <a:pt x="9463" y="3386"/>
                      <a:pt x="8897" y="3461"/>
                      <a:pt x="8330" y="3461"/>
                    </a:cubicBezTo>
                    <a:cubicBezTo>
                      <a:pt x="8016" y="3461"/>
                      <a:pt x="7701" y="3438"/>
                      <a:pt x="7386" y="3389"/>
                    </a:cubicBezTo>
                    <a:cubicBezTo>
                      <a:pt x="6437" y="3254"/>
                      <a:pt x="5558" y="3053"/>
                      <a:pt x="4745" y="2712"/>
                    </a:cubicBezTo>
                    <a:cubicBezTo>
                      <a:pt x="3861" y="2375"/>
                      <a:pt x="3048" y="1969"/>
                      <a:pt x="2305" y="1562"/>
                    </a:cubicBezTo>
                    <a:cubicBezTo>
                      <a:pt x="1898" y="1291"/>
                      <a:pt x="1491" y="1085"/>
                      <a:pt x="1150" y="814"/>
                    </a:cubicBezTo>
                    <a:cubicBezTo>
                      <a:pt x="743" y="543"/>
                      <a:pt x="336" y="272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33"/>
              <p:cNvSpPr/>
              <p:nvPr/>
            </p:nvSpPr>
            <p:spPr>
              <a:xfrm>
                <a:off x="-3299000" y="-116750"/>
                <a:ext cx="210150" cy="28200"/>
              </a:xfrm>
              <a:custGeom>
                <a:avLst/>
                <a:gdLst/>
                <a:ahLst/>
                <a:cxnLst/>
                <a:rect l="l" t="t" r="r" b="b"/>
                <a:pathLst>
                  <a:path w="8406" h="1128" extrusionOk="0">
                    <a:moveTo>
                      <a:pt x="8283" y="97"/>
                    </a:moveTo>
                    <a:cubicBezTo>
                      <a:pt x="8324" y="102"/>
                      <a:pt x="8364" y="108"/>
                      <a:pt x="8405" y="113"/>
                    </a:cubicBezTo>
                    <a:cubicBezTo>
                      <a:pt x="8364" y="107"/>
                      <a:pt x="8324" y="102"/>
                      <a:pt x="8283" y="97"/>
                    </a:cubicBezTo>
                    <a:close/>
                    <a:moveTo>
                      <a:pt x="6723" y="1"/>
                    </a:moveTo>
                    <a:cubicBezTo>
                      <a:pt x="6335" y="1"/>
                      <a:pt x="5947" y="16"/>
                      <a:pt x="5558" y="43"/>
                    </a:cubicBezTo>
                    <a:cubicBezTo>
                      <a:pt x="4609" y="113"/>
                      <a:pt x="3660" y="249"/>
                      <a:pt x="2782" y="450"/>
                    </a:cubicBezTo>
                    <a:cubicBezTo>
                      <a:pt x="1833" y="656"/>
                      <a:pt x="884" y="856"/>
                      <a:pt x="0" y="1127"/>
                    </a:cubicBezTo>
                    <a:cubicBezTo>
                      <a:pt x="949" y="927"/>
                      <a:pt x="1833" y="656"/>
                      <a:pt x="2782" y="520"/>
                    </a:cubicBezTo>
                    <a:cubicBezTo>
                      <a:pt x="3660" y="314"/>
                      <a:pt x="4609" y="178"/>
                      <a:pt x="5558" y="113"/>
                    </a:cubicBezTo>
                    <a:cubicBezTo>
                      <a:pt x="5829" y="43"/>
                      <a:pt x="6035" y="43"/>
                      <a:pt x="6307" y="43"/>
                    </a:cubicBezTo>
                    <a:lnTo>
                      <a:pt x="6984" y="43"/>
                    </a:lnTo>
                    <a:cubicBezTo>
                      <a:pt x="7415" y="43"/>
                      <a:pt x="7851" y="43"/>
                      <a:pt x="8283" y="97"/>
                    </a:cubicBezTo>
                    <a:lnTo>
                      <a:pt x="8283" y="97"/>
                    </a:lnTo>
                    <a:cubicBezTo>
                      <a:pt x="7763" y="29"/>
                      <a:pt x="7243" y="1"/>
                      <a:pt x="67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33"/>
              <p:cNvSpPr/>
              <p:nvPr/>
            </p:nvSpPr>
            <p:spPr>
              <a:xfrm>
                <a:off x="-3219300" y="-347775"/>
                <a:ext cx="242275" cy="128800"/>
              </a:xfrm>
              <a:custGeom>
                <a:avLst/>
                <a:gdLst/>
                <a:ahLst/>
                <a:cxnLst/>
                <a:rect l="l" t="t" r="r" b="b"/>
                <a:pathLst>
                  <a:path w="9691" h="5152" extrusionOk="0">
                    <a:moveTo>
                      <a:pt x="1" y="0"/>
                    </a:moveTo>
                    <a:cubicBezTo>
                      <a:pt x="447" y="102"/>
                      <a:pt x="894" y="222"/>
                      <a:pt x="1342" y="361"/>
                    </a:cubicBezTo>
                    <a:lnTo>
                      <a:pt x="1342" y="361"/>
                    </a:lnTo>
                    <a:cubicBezTo>
                      <a:pt x="1323" y="353"/>
                      <a:pt x="1305" y="345"/>
                      <a:pt x="1286" y="337"/>
                    </a:cubicBezTo>
                    <a:cubicBezTo>
                      <a:pt x="879" y="201"/>
                      <a:pt x="407" y="66"/>
                      <a:pt x="1" y="0"/>
                    </a:cubicBezTo>
                    <a:close/>
                    <a:moveTo>
                      <a:pt x="1342" y="361"/>
                    </a:moveTo>
                    <a:cubicBezTo>
                      <a:pt x="1795" y="553"/>
                      <a:pt x="2188" y="684"/>
                      <a:pt x="2641" y="814"/>
                    </a:cubicBezTo>
                    <a:cubicBezTo>
                      <a:pt x="2209" y="646"/>
                      <a:pt x="1776" y="495"/>
                      <a:pt x="1342" y="361"/>
                    </a:cubicBezTo>
                    <a:close/>
                    <a:moveTo>
                      <a:pt x="2641" y="814"/>
                    </a:moveTo>
                    <a:lnTo>
                      <a:pt x="2641" y="814"/>
                    </a:lnTo>
                    <a:cubicBezTo>
                      <a:pt x="3455" y="1150"/>
                      <a:pt x="4339" y="1557"/>
                      <a:pt x="5152" y="1963"/>
                    </a:cubicBezTo>
                    <a:cubicBezTo>
                      <a:pt x="4339" y="1492"/>
                      <a:pt x="3525" y="1150"/>
                      <a:pt x="2641" y="814"/>
                    </a:cubicBezTo>
                    <a:close/>
                    <a:moveTo>
                      <a:pt x="5153" y="1964"/>
                    </a:moveTo>
                    <a:cubicBezTo>
                      <a:pt x="5966" y="2370"/>
                      <a:pt x="6779" y="2912"/>
                      <a:pt x="7522" y="3390"/>
                    </a:cubicBezTo>
                    <a:cubicBezTo>
                      <a:pt x="6779" y="2847"/>
                      <a:pt x="5966" y="2370"/>
                      <a:pt x="5153" y="1964"/>
                    </a:cubicBezTo>
                    <a:close/>
                    <a:moveTo>
                      <a:pt x="7522" y="3390"/>
                    </a:moveTo>
                    <a:lnTo>
                      <a:pt x="8064" y="3796"/>
                    </a:lnTo>
                    <a:cubicBezTo>
                      <a:pt x="8270" y="3932"/>
                      <a:pt x="8471" y="4132"/>
                      <a:pt x="8606" y="4268"/>
                    </a:cubicBezTo>
                    <a:lnTo>
                      <a:pt x="8877" y="4474"/>
                    </a:lnTo>
                    <a:cubicBezTo>
                      <a:pt x="9013" y="4539"/>
                      <a:pt x="9083" y="4610"/>
                      <a:pt x="9148" y="4675"/>
                    </a:cubicBezTo>
                    <a:lnTo>
                      <a:pt x="9691" y="5152"/>
                    </a:lnTo>
                    <a:cubicBezTo>
                      <a:pt x="9013" y="4539"/>
                      <a:pt x="8335" y="3932"/>
                      <a:pt x="7522" y="339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33"/>
              <p:cNvSpPr/>
              <p:nvPr/>
            </p:nvSpPr>
            <p:spPr>
              <a:xfrm>
                <a:off x="-3075325" y="-576600"/>
                <a:ext cx="247425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9897" h="3596" extrusionOk="0">
                    <a:moveTo>
                      <a:pt x="9219" y="0"/>
                    </a:moveTo>
                    <a:cubicBezTo>
                      <a:pt x="9213" y="6"/>
                      <a:pt x="9208" y="11"/>
                      <a:pt x="9202" y="16"/>
                    </a:cubicBezTo>
                    <a:lnTo>
                      <a:pt x="9202" y="16"/>
                    </a:lnTo>
                    <a:cubicBezTo>
                      <a:pt x="9433" y="5"/>
                      <a:pt x="9665" y="0"/>
                      <a:pt x="9897" y="0"/>
                    </a:cubicBezTo>
                    <a:close/>
                    <a:moveTo>
                      <a:pt x="9202" y="16"/>
                    </a:moveTo>
                    <a:lnTo>
                      <a:pt x="9202" y="16"/>
                    </a:lnTo>
                    <a:cubicBezTo>
                      <a:pt x="8553" y="46"/>
                      <a:pt x="7903" y="123"/>
                      <a:pt x="7256" y="271"/>
                    </a:cubicBezTo>
                    <a:cubicBezTo>
                      <a:pt x="6372" y="477"/>
                      <a:pt x="5558" y="678"/>
                      <a:pt x="4680" y="1020"/>
                    </a:cubicBezTo>
                    <a:cubicBezTo>
                      <a:pt x="3867" y="1356"/>
                      <a:pt x="3053" y="1697"/>
                      <a:pt x="2305" y="2169"/>
                    </a:cubicBezTo>
                    <a:cubicBezTo>
                      <a:pt x="3053" y="1762"/>
                      <a:pt x="3867" y="1426"/>
                      <a:pt x="4745" y="1085"/>
                    </a:cubicBezTo>
                    <a:cubicBezTo>
                      <a:pt x="5558" y="748"/>
                      <a:pt x="6372" y="477"/>
                      <a:pt x="7256" y="342"/>
                    </a:cubicBezTo>
                    <a:lnTo>
                      <a:pt x="7934" y="206"/>
                    </a:lnTo>
                    <a:cubicBezTo>
                      <a:pt x="8134" y="136"/>
                      <a:pt x="8340" y="136"/>
                      <a:pt x="8611" y="71"/>
                    </a:cubicBezTo>
                    <a:lnTo>
                      <a:pt x="8882" y="71"/>
                    </a:lnTo>
                    <a:cubicBezTo>
                      <a:pt x="9007" y="71"/>
                      <a:pt x="9132" y="71"/>
                      <a:pt x="9202" y="16"/>
                    </a:cubicBezTo>
                    <a:close/>
                    <a:moveTo>
                      <a:pt x="2305" y="2169"/>
                    </a:moveTo>
                    <a:cubicBezTo>
                      <a:pt x="1492" y="2576"/>
                      <a:pt x="749" y="3053"/>
                      <a:pt x="0" y="3595"/>
                    </a:cubicBezTo>
                    <a:cubicBezTo>
                      <a:pt x="407" y="3324"/>
                      <a:pt x="749" y="3053"/>
                      <a:pt x="1155" y="2847"/>
                    </a:cubicBezTo>
                    <a:cubicBezTo>
                      <a:pt x="1492" y="2646"/>
                      <a:pt x="1898" y="2375"/>
                      <a:pt x="2305" y="2169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33"/>
              <p:cNvSpPr/>
              <p:nvPr/>
            </p:nvSpPr>
            <p:spPr>
              <a:xfrm>
                <a:off x="-3320950" y="-749450"/>
                <a:ext cx="127025" cy="262750"/>
              </a:xfrm>
              <a:custGeom>
                <a:avLst/>
                <a:gdLst/>
                <a:ahLst/>
                <a:cxnLst/>
                <a:rect l="l" t="t" r="r" b="b"/>
                <a:pathLst>
                  <a:path w="5081" h="10510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678" y="749"/>
                      <a:pt x="1285" y="1492"/>
                      <a:pt x="1898" y="2305"/>
                    </a:cubicBezTo>
                    <a:cubicBezTo>
                      <a:pt x="1355" y="1492"/>
                      <a:pt x="678" y="749"/>
                      <a:pt x="0" y="1"/>
                    </a:cubicBezTo>
                    <a:close/>
                    <a:moveTo>
                      <a:pt x="1898" y="2305"/>
                    </a:moveTo>
                    <a:lnTo>
                      <a:pt x="1898" y="2305"/>
                    </a:lnTo>
                    <a:cubicBezTo>
                      <a:pt x="2440" y="3118"/>
                      <a:pt x="2982" y="3932"/>
                      <a:pt x="3454" y="4816"/>
                    </a:cubicBezTo>
                    <a:cubicBezTo>
                      <a:pt x="3931" y="5694"/>
                      <a:pt x="4338" y="6643"/>
                      <a:pt x="4609" y="7592"/>
                    </a:cubicBezTo>
                    <a:cubicBezTo>
                      <a:pt x="4744" y="8069"/>
                      <a:pt x="4880" y="8541"/>
                      <a:pt x="4945" y="9018"/>
                    </a:cubicBezTo>
                    <a:cubicBezTo>
                      <a:pt x="5081" y="9490"/>
                      <a:pt x="5081" y="9967"/>
                      <a:pt x="5081" y="10509"/>
                    </a:cubicBezTo>
                    <a:cubicBezTo>
                      <a:pt x="5081" y="9967"/>
                      <a:pt x="5081" y="9490"/>
                      <a:pt x="5016" y="9018"/>
                    </a:cubicBezTo>
                    <a:cubicBezTo>
                      <a:pt x="4945" y="8541"/>
                      <a:pt x="4809" y="7999"/>
                      <a:pt x="4674" y="7527"/>
                    </a:cubicBezTo>
                    <a:cubicBezTo>
                      <a:pt x="4403" y="6578"/>
                      <a:pt x="3996" y="5694"/>
                      <a:pt x="3524" y="4816"/>
                    </a:cubicBezTo>
                    <a:cubicBezTo>
                      <a:pt x="3047" y="3932"/>
                      <a:pt x="2505" y="3118"/>
                      <a:pt x="1898" y="230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33"/>
              <p:cNvSpPr/>
              <p:nvPr/>
            </p:nvSpPr>
            <p:spPr>
              <a:xfrm>
                <a:off x="-3615825" y="-427500"/>
                <a:ext cx="176250" cy="147525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5901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78" y="408"/>
                      <a:pt x="1286" y="814"/>
                      <a:pt x="1964" y="1221"/>
                    </a:cubicBezTo>
                    <a:cubicBezTo>
                      <a:pt x="1356" y="749"/>
                      <a:pt x="678" y="343"/>
                      <a:pt x="1" y="1"/>
                    </a:cubicBezTo>
                    <a:close/>
                    <a:moveTo>
                      <a:pt x="1964" y="1221"/>
                    </a:moveTo>
                    <a:cubicBezTo>
                      <a:pt x="2576" y="1698"/>
                      <a:pt x="3184" y="2105"/>
                      <a:pt x="3796" y="2647"/>
                    </a:cubicBezTo>
                    <a:cubicBezTo>
                      <a:pt x="4404" y="3119"/>
                      <a:pt x="5016" y="3596"/>
                      <a:pt x="5559" y="4138"/>
                    </a:cubicBezTo>
                    <a:lnTo>
                      <a:pt x="5807" y="4322"/>
                    </a:lnTo>
                    <a:lnTo>
                      <a:pt x="5807" y="4322"/>
                    </a:lnTo>
                    <a:cubicBezTo>
                      <a:pt x="5746" y="4261"/>
                      <a:pt x="5685" y="4200"/>
                      <a:pt x="5624" y="4138"/>
                    </a:cubicBezTo>
                    <a:cubicBezTo>
                      <a:pt x="5082" y="3526"/>
                      <a:pt x="4474" y="3054"/>
                      <a:pt x="3861" y="2577"/>
                    </a:cubicBezTo>
                    <a:cubicBezTo>
                      <a:pt x="3254" y="2105"/>
                      <a:pt x="2641" y="1628"/>
                      <a:pt x="1964" y="1221"/>
                    </a:cubicBezTo>
                    <a:close/>
                    <a:moveTo>
                      <a:pt x="5807" y="4322"/>
                    </a:moveTo>
                    <a:lnTo>
                      <a:pt x="5807" y="4322"/>
                    </a:lnTo>
                    <a:cubicBezTo>
                      <a:pt x="5819" y="4334"/>
                      <a:pt x="5830" y="4346"/>
                      <a:pt x="5842" y="4357"/>
                    </a:cubicBezTo>
                    <a:lnTo>
                      <a:pt x="5842" y="4357"/>
                    </a:lnTo>
                    <a:lnTo>
                      <a:pt x="5830" y="4339"/>
                    </a:lnTo>
                    <a:lnTo>
                      <a:pt x="5807" y="4322"/>
                    </a:lnTo>
                    <a:close/>
                    <a:moveTo>
                      <a:pt x="5842" y="4357"/>
                    </a:moveTo>
                    <a:lnTo>
                      <a:pt x="5965" y="4545"/>
                    </a:lnTo>
                    <a:lnTo>
                      <a:pt x="6372" y="4952"/>
                    </a:lnTo>
                    <a:cubicBezTo>
                      <a:pt x="6492" y="5129"/>
                      <a:pt x="6612" y="5256"/>
                      <a:pt x="6731" y="5376"/>
                    </a:cubicBezTo>
                    <a:lnTo>
                      <a:pt x="6731" y="5376"/>
                    </a:lnTo>
                    <a:cubicBezTo>
                      <a:pt x="6473" y="5011"/>
                      <a:pt x="6162" y="4681"/>
                      <a:pt x="5842" y="4357"/>
                    </a:cubicBezTo>
                    <a:close/>
                    <a:moveTo>
                      <a:pt x="6731" y="5376"/>
                    </a:moveTo>
                    <a:cubicBezTo>
                      <a:pt x="6777" y="5441"/>
                      <a:pt x="6822" y="5507"/>
                      <a:pt x="6864" y="5574"/>
                    </a:cubicBezTo>
                    <a:lnTo>
                      <a:pt x="6864" y="5574"/>
                    </a:lnTo>
                    <a:lnTo>
                      <a:pt x="6779" y="5424"/>
                    </a:lnTo>
                    <a:cubicBezTo>
                      <a:pt x="6763" y="5408"/>
                      <a:pt x="6747" y="5392"/>
                      <a:pt x="6731" y="5376"/>
                    </a:cubicBezTo>
                    <a:close/>
                    <a:moveTo>
                      <a:pt x="6864" y="5574"/>
                    </a:moveTo>
                    <a:lnTo>
                      <a:pt x="7050" y="5901"/>
                    </a:lnTo>
                    <a:cubicBezTo>
                      <a:pt x="6993" y="5788"/>
                      <a:pt x="6931" y="5680"/>
                      <a:pt x="6864" y="557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3"/>
              <p:cNvSpPr/>
              <p:nvPr/>
            </p:nvSpPr>
            <p:spPr>
              <a:xfrm>
                <a:off x="-4524000" y="866054"/>
                <a:ext cx="2514483" cy="3473582"/>
              </a:xfrm>
              <a:custGeom>
                <a:avLst/>
                <a:gdLst/>
                <a:ahLst/>
                <a:cxnLst/>
                <a:rect l="l" t="t" r="r" b="b"/>
                <a:pathLst>
                  <a:path w="95372" h="131975" extrusionOk="0">
                    <a:moveTo>
                      <a:pt x="34862" y="0"/>
                    </a:moveTo>
                    <a:cubicBezTo>
                      <a:pt x="29928" y="2010"/>
                      <a:pt x="25061" y="4026"/>
                      <a:pt x="20189" y="6103"/>
                    </a:cubicBezTo>
                    <a:cubicBezTo>
                      <a:pt x="17270" y="7334"/>
                      <a:pt x="14414" y="8503"/>
                      <a:pt x="11557" y="9739"/>
                    </a:cubicBezTo>
                    <a:cubicBezTo>
                      <a:pt x="10388" y="10258"/>
                      <a:pt x="10129" y="10129"/>
                      <a:pt x="9931" y="11297"/>
                    </a:cubicBezTo>
                    <a:cubicBezTo>
                      <a:pt x="9672" y="12596"/>
                      <a:pt x="9609" y="14024"/>
                      <a:pt x="9090" y="15255"/>
                    </a:cubicBezTo>
                    <a:cubicBezTo>
                      <a:pt x="7854" y="18179"/>
                      <a:pt x="5257" y="19997"/>
                      <a:pt x="3377" y="22464"/>
                    </a:cubicBezTo>
                    <a:cubicBezTo>
                      <a:pt x="1948" y="24344"/>
                      <a:pt x="1231" y="27201"/>
                      <a:pt x="1559" y="29538"/>
                    </a:cubicBezTo>
                    <a:cubicBezTo>
                      <a:pt x="1689" y="30515"/>
                      <a:pt x="1751" y="31554"/>
                      <a:pt x="1689" y="32525"/>
                    </a:cubicBezTo>
                    <a:cubicBezTo>
                      <a:pt x="1559" y="33501"/>
                      <a:pt x="1102" y="34213"/>
                      <a:pt x="972" y="35122"/>
                    </a:cubicBezTo>
                    <a:cubicBezTo>
                      <a:pt x="842" y="36228"/>
                      <a:pt x="130" y="36940"/>
                      <a:pt x="63" y="38046"/>
                    </a:cubicBezTo>
                    <a:cubicBezTo>
                      <a:pt x="1" y="39215"/>
                      <a:pt x="972" y="40186"/>
                      <a:pt x="1361" y="41292"/>
                    </a:cubicBezTo>
                    <a:cubicBezTo>
                      <a:pt x="1416" y="41551"/>
                      <a:pt x="1802" y="42693"/>
                      <a:pt x="2289" y="42693"/>
                    </a:cubicBezTo>
                    <a:cubicBezTo>
                      <a:pt x="2408" y="42693"/>
                      <a:pt x="2533" y="42626"/>
                      <a:pt x="2660" y="42461"/>
                    </a:cubicBezTo>
                    <a:cubicBezTo>
                      <a:pt x="2727" y="42331"/>
                      <a:pt x="2400" y="41422"/>
                      <a:pt x="2338" y="41225"/>
                    </a:cubicBezTo>
                    <a:cubicBezTo>
                      <a:pt x="2208" y="40446"/>
                      <a:pt x="2270" y="39667"/>
                      <a:pt x="2208" y="38887"/>
                    </a:cubicBezTo>
                    <a:cubicBezTo>
                      <a:pt x="2078" y="37589"/>
                      <a:pt x="1818" y="36358"/>
                      <a:pt x="1948" y="35122"/>
                    </a:cubicBezTo>
                    <a:cubicBezTo>
                      <a:pt x="2078" y="34343"/>
                      <a:pt x="1881" y="32785"/>
                      <a:pt x="2597" y="32265"/>
                    </a:cubicBezTo>
                    <a:cubicBezTo>
                      <a:pt x="2853" y="32095"/>
                      <a:pt x="3049" y="32022"/>
                      <a:pt x="3199" y="32022"/>
                    </a:cubicBezTo>
                    <a:cubicBezTo>
                      <a:pt x="3960" y="32022"/>
                      <a:pt x="3506" y="33908"/>
                      <a:pt x="3506" y="34343"/>
                    </a:cubicBezTo>
                    <a:cubicBezTo>
                      <a:pt x="3506" y="36940"/>
                      <a:pt x="4285" y="39604"/>
                      <a:pt x="4997" y="42004"/>
                    </a:cubicBezTo>
                    <a:cubicBezTo>
                      <a:pt x="5194" y="42523"/>
                      <a:pt x="5387" y="42980"/>
                      <a:pt x="5324" y="43432"/>
                    </a:cubicBezTo>
                    <a:cubicBezTo>
                      <a:pt x="5194" y="44149"/>
                      <a:pt x="4675" y="44731"/>
                      <a:pt x="4608" y="45447"/>
                    </a:cubicBezTo>
                    <a:cubicBezTo>
                      <a:pt x="4608" y="46226"/>
                      <a:pt x="4935" y="46938"/>
                      <a:pt x="5454" y="47457"/>
                    </a:cubicBezTo>
                    <a:cubicBezTo>
                      <a:pt x="6685" y="48823"/>
                      <a:pt x="8633" y="48823"/>
                      <a:pt x="10061" y="49795"/>
                    </a:cubicBezTo>
                    <a:cubicBezTo>
                      <a:pt x="10518" y="50122"/>
                      <a:pt x="10778" y="50901"/>
                      <a:pt x="11230" y="51093"/>
                    </a:cubicBezTo>
                    <a:cubicBezTo>
                      <a:pt x="11330" y="51127"/>
                      <a:pt x="11433" y="51142"/>
                      <a:pt x="11536" y="51142"/>
                    </a:cubicBezTo>
                    <a:cubicBezTo>
                      <a:pt x="12034" y="51142"/>
                      <a:pt x="12543" y="50801"/>
                      <a:pt x="12918" y="50641"/>
                    </a:cubicBezTo>
                    <a:cubicBezTo>
                      <a:pt x="13347" y="50456"/>
                      <a:pt x="14002" y="49986"/>
                      <a:pt x="14510" y="49986"/>
                    </a:cubicBezTo>
                    <a:cubicBezTo>
                      <a:pt x="14542" y="49986"/>
                      <a:pt x="14575" y="49988"/>
                      <a:pt x="14606" y="49992"/>
                    </a:cubicBezTo>
                    <a:cubicBezTo>
                      <a:pt x="15125" y="50054"/>
                      <a:pt x="15452" y="50641"/>
                      <a:pt x="15842" y="50963"/>
                    </a:cubicBezTo>
                    <a:cubicBezTo>
                      <a:pt x="16683" y="51872"/>
                      <a:pt x="17530" y="52781"/>
                      <a:pt x="18631" y="53430"/>
                    </a:cubicBezTo>
                    <a:cubicBezTo>
                      <a:pt x="19218" y="53820"/>
                      <a:pt x="19800" y="54147"/>
                      <a:pt x="20517" y="54277"/>
                    </a:cubicBezTo>
                    <a:cubicBezTo>
                      <a:pt x="20906" y="54339"/>
                      <a:pt x="21228" y="54277"/>
                      <a:pt x="21618" y="54469"/>
                    </a:cubicBezTo>
                    <a:cubicBezTo>
                      <a:pt x="22137" y="54797"/>
                      <a:pt x="22656" y="55576"/>
                      <a:pt x="23176" y="56027"/>
                    </a:cubicBezTo>
                    <a:cubicBezTo>
                      <a:pt x="23565" y="56355"/>
                      <a:pt x="24022" y="56677"/>
                      <a:pt x="24474" y="57004"/>
                    </a:cubicBezTo>
                    <a:cubicBezTo>
                      <a:pt x="24022" y="57326"/>
                      <a:pt x="23695" y="57845"/>
                      <a:pt x="23955" y="58432"/>
                    </a:cubicBezTo>
                    <a:cubicBezTo>
                      <a:pt x="24282" y="59404"/>
                      <a:pt x="25253" y="59014"/>
                      <a:pt x="25903" y="59341"/>
                    </a:cubicBezTo>
                    <a:cubicBezTo>
                      <a:pt x="26619" y="59601"/>
                      <a:pt x="27139" y="60572"/>
                      <a:pt x="27721" y="61029"/>
                    </a:cubicBezTo>
                    <a:cubicBezTo>
                      <a:pt x="28307" y="61419"/>
                      <a:pt x="29087" y="61419"/>
                      <a:pt x="29668" y="61871"/>
                    </a:cubicBezTo>
                    <a:cubicBezTo>
                      <a:pt x="30058" y="62260"/>
                      <a:pt x="29928" y="63237"/>
                      <a:pt x="30385" y="63367"/>
                    </a:cubicBezTo>
                    <a:cubicBezTo>
                      <a:pt x="30400" y="63370"/>
                      <a:pt x="30415" y="63372"/>
                      <a:pt x="30433" y="63372"/>
                    </a:cubicBezTo>
                    <a:cubicBezTo>
                      <a:pt x="30722" y="63372"/>
                      <a:pt x="31356" y="62895"/>
                      <a:pt x="31356" y="62650"/>
                    </a:cubicBezTo>
                    <a:cubicBezTo>
                      <a:pt x="31486" y="62328"/>
                      <a:pt x="31034" y="62068"/>
                      <a:pt x="31226" y="61808"/>
                    </a:cubicBezTo>
                    <a:cubicBezTo>
                      <a:pt x="31424" y="61481"/>
                      <a:pt x="32463" y="61029"/>
                      <a:pt x="32852" y="60899"/>
                    </a:cubicBezTo>
                    <a:cubicBezTo>
                      <a:pt x="33190" y="60771"/>
                      <a:pt x="33198" y="60671"/>
                      <a:pt x="33270" y="60671"/>
                    </a:cubicBezTo>
                    <a:cubicBezTo>
                      <a:pt x="33308" y="60671"/>
                      <a:pt x="33365" y="60700"/>
                      <a:pt x="33501" y="60770"/>
                    </a:cubicBezTo>
                    <a:cubicBezTo>
                      <a:pt x="33823" y="60962"/>
                      <a:pt x="34473" y="61938"/>
                      <a:pt x="34670" y="62328"/>
                    </a:cubicBezTo>
                    <a:cubicBezTo>
                      <a:pt x="35060" y="63237"/>
                      <a:pt x="34670" y="64535"/>
                      <a:pt x="34670" y="65574"/>
                    </a:cubicBezTo>
                    <a:cubicBezTo>
                      <a:pt x="34602" y="67132"/>
                      <a:pt x="35060" y="69142"/>
                      <a:pt x="33501" y="70249"/>
                    </a:cubicBezTo>
                    <a:cubicBezTo>
                      <a:pt x="32525" y="70898"/>
                      <a:pt x="30515" y="71869"/>
                      <a:pt x="30125" y="73168"/>
                    </a:cubicBezTo>
                    <a:cubicBezTo>
                      <a:pt x="29928" y="73947"/>
                      <a:pt x="30125" y="75245"/>
                      <a:pt x="30447" y="75962"/>
                    </a:cubicBezTo>
                    <a:cubicBezTo>
                      <a:pt x="30645" y="76414"/>
                      <a:pt x="30967" y="76673"/>
                      <a:pt x="30904" y="77260"/>
                    </a:cubicBezTo>
                    <a:cubicBezTo>
                      <a:pt x="30775" y="78169"/>
                      <a:pt x="29668" y="78559"/>
                      <a:pt x="29409" y="79338"/>
                    </a:cubicBezTo>
                    <a:cubicBezTo>
                      <a:pt x="29216" y="80050"/>
                      <a:pt x="29798" y="80377"/>
                      <a:pt x="30255" y="80829"/>
                    </a:cubicBezTo>
                    <a:cubicBezTo>
                      <a:pt x="31616" y="82065"/>
                      <a:pt x="32982" y="83166"/>
                      <a:pt x="33891" y="84792"/>
                    </a:cubicBezTo>
                    <a:cubicBezTo>
                      <a:pt x="34732" y="86282"/>
                      <a:pt x="35709" y="87908"/>
                      <a:pt x="36291" y="89528"/>
                    </a:cubicBezTo>
                    <a:cubicBezTo>
                      <a:pt x="37459" y="92842"/>
                      <a:pt x="40965" y="93813"/>
                      <a:pt x="43822" y="95372"/>
                    </a:cubicBezTo>
                    <a:cubicBezTo>
                      <a:pt x="46808" y="97060"/>
                      <a:pt x="45250" y="101153"/>
                      <a:pt x="44538" y="103812"/>
                    </a:cubicBezTo>
                    <a:cubicBezTo>
                      <a:pt x="43630" y="107385"/>
                      <a:pt x="43822" y="111281"/>
                      <a:pt x="43692" y="114917"/>
                    </a:cubicBezTo>
                    <a:cubicBezTo>
                      <a:pt x="43562" y="117836"/>
                      <a:pt x="42850" y="120630"/>
                      <a:pt x="42331" y="123487"/>
                    </a:cubicBezTo>
                    <a:cubicBezTo>
                      <a:pt x="42473" y="123534"/>
                      <a:pt x="42584" y="123555"/>
                      <a:pt x="42674" y="123555"/>
                    </a:cubicBezTo>
                    <a:cubicBezTo>
                      <a:pt x="43078" y="123555"/>
                      <a:pt x="43039" y="123120"/>
                      <a:pt x="43302" y="122640"/>
                    </a:cubicBezTo>
                    <a:cubicBezTo>
                      <a:pt x="43461" y="122284"/>
                      <a:pt x="43766" y="121926"/>
                      <a:pt x="44009" y="121926"/>
                    </a:cubicBezTo>
                    <a:cubicBezTo>
                      <a:pt x="44162" y="121926"/>
                      <a:pt x="44291" y="122069"/>
                      <a:pt x="44341" y="122448"/>
                    </a:cubicBezTo>
                    <a:cubicBezTo>
                      <a:pt x="44471" y="123097"/>
                      <a:pt x="43759" y="124136"/>
                      <a:pt x="43432" y="124655"/>
                    </a:cubicBezTo>
                    <a:cubicBezTo>
                      <a:pt x="43132" y="125174"/>
                      <a:pt x="43058" y="125375"/>
                      <a:pt x="42795" y="125375"/>
                    </a:cubicBezTo>
                    <a:cubicBezTo>
                      <a:pt x="42663" y="125375"/>
                      <a:pt x="42483" y="125324"/>
                      <a:pt x="42201" y="125237"/>
                    </a:cubicBezTo>
                    <a:lnTo>
                      <a:pt x="42201" y="125237"/>
                    </a:lnTo>
                    <a:cubicBezTo>
                      <a:pt x="42393" y="125694"/>
                      <a:pt x="42591" y="126213"/>
                      <a:pt x="42591" y="126665"/>
                    </a:cubicBezTo>
                    <a:cubicBezTo>
                      <a:pt x="42653" y="127314"/>
                      <a:pt x="42461" y="127185"/>
                      <a:pt x="42201" y="127704"/>
                    </a:cubicBezTo>
                    <a:cubicBezTo>
                      <a:pt x="41682" y="128680"/>
                      <a:pt x="42264" y="129003"/>
                      <a:pt x="43043" y="129522"/>
                    </a:cubicBezTo>
                    <a:cubicBezTo>
                      <a:pt x="43562" y="129911"/>
                      <a:pt x="44019" y="130369"/>
                      <a:pt x="44538" y="130561"/>
                    </a:cubicBezTo>
                    <a:cubicBezTo>
                      <a:pt x="45707" y="131018"/>
                      <a:pt x="47068" y="130561"/>
                      <a:pt x="48107" y="131080"/>
                    </a:cubicBezTo>
                    <a:cubicBezTo>
                      <a:pt x="48744" y="131401"/>
                      <a:pt x="49799" y="131975"/>
                      <a:pt x="50707" y="131975"/>
                    </a:cubicBezTo>
                    <a:cubicBezTo>
                      <a:pt x="51093" y="131975"/>
                      <a:pt x="51453" y="131871"/>
                      <a:pt x="51742" y="131599"/>
                    </a:cubicBezTo>
                    <a:cubicBezTo>
                      <a:pt x="50771" y="131148"/>
                      <a:pt x="49016" y="130431"/>
                      <a:pt x="48434" y="129522"/>
                    </a:cubicBezTo>
                    <a:cubicBezTo>
                      <a:pt x="47977" y="128680"/>
                      <a:pt x="48756" y="128613"/>
                      <a:pt x="49405" y="128161"/>
                    </a:cubicBezTo>
                    <a:cubicBezTo>
                      <a:pt x="49732" y="127964"/>
                      <a:pt x="51742" y="126863"/>
                      <a:pt x="51613" y="126406"/>
                    </a:cubicBezTo>
                    <a:cubicBezTo>
                      <a:pt x="51483" y="126084"/>
                      <a:pt x="50252" y="126016"/>
                      <a:pt x="49992" y="125694"/>
                    </a:cubicBezTo>
                    <a:cubicBezTo>
                      <a:pt x="49405" y="124915"/>
                      <a:pt x="50444" y="124068"/>
                      <a:pt x="51161" y="124006"/>
                    </a:cubicBezTo>
                    <a:cubicBezTo>
                      <a:pt x="52262" y="123809"/>
                      <a:pt x="52522" y="124328"/>
                      <a:pt x="52979" y="122900"/>
                    </a:cubicBezTo>
                    <a:cubicBezTo>
                      <a:pt x="53171" y="122250"/>
                      <a:pt x="53301" y="121279"/>
                      <a:pt x="52911" y="120630"/>
                    </a:cubicBezTo>
                    <a:cubicBezTo>
                      <a:pt x="53560" y="120500"/>
                      <a:pt x="54729" y="120500"/>
                      <a:pt x="55316" y="120173"/>
                    </a:cubicBezTo>
                    <a:cubicBezTo>
                      <a:pt x="55898" y="119783"/>
                      <a:pt x="55638" y="119072"/>
                      <a:pt x="55508" y="118422"/>
                    </a:cubicBezTo>
                    <a:lnTo>
                      <a:pt x="55508" y="118422"/>
                    </a:lnTo>
                    <a:cubicBezTo>
                      <a:pt x="56521" y="119111"/>
                      <a:pt x="57926" y="119769"/>
                      <a:pt x="59259" y="119769"/>
                    </a:cubicBezTo>
                    <a:cubicBezTo>
                      <a:pt x="59806" y="119769"/>
                      <a:pt x="60341" y="119658"/>
                      <a:pt x="60832" y="119394"/>
                    </a:cubicBezTo>
                    <a:cubicBezTo>
                      <a:pt x="61938" y="118682"/>
                      <a:pt x="63818" y="115566"/>
                      <a:pt x="61678" y="114979"/>
                    </a:cubicBezTo>
                    <a:cubicBezTo>
                      <a:pt x="65314" y="114459"/>
                      <a:pt x="68431" y="112969"/>
                      <a:pt x="71350" y="110694"/>
                    </a:cubicBezTo>
                    <a:cubicBezTo>
                      <a:pt x="72845" y="109593"/>
                      <a:pt x="73038" y="108357"/>
                      <a:pt x="73754" y="106798"/>
                    </a:cubicBezTo>
                    <a:cubicBezTo>
                      <a:pt x="74533" y="104918"/>
                      <a:pt x="75962" y="103879"/>
                      <a:pt x="77842" y="103230"/>
                    </a:cubicBezTo>
                    <a:cubicBezTo>
                      <a:pt x="81867" y="101802"/>
                      <a:pt x="85441" y="100893"/>
                      <a:pt x="87191" y="96608"/>
                    </a:cubicBezTo>
                    <a:cubicBezTo>
                      <a:pt x="88168" y="94271"/>
                      <a:pt x="88879" y="91866"/>
                      <a:pt x="89918" y="89528"/>
                    </a:cubicBezTo>
                    <a:cubicBezTo>
                      <a:pt x="90827" y="87518"/>
                      <a:pt x="92193" y="86152"/>
                      <a:pt x="93491" y="84402"/>
                    </a:cubicBezTo>
                    <a:cubicBezTo>
                      <a:pt x="94333" y="83296"/>
                      <a:pt x="95372" y="81608"/>
                      <a:pt x="94920" y="80179"/>
                    </a:cubicBezTo>
                    <a:cubicBezTo>
                      <a:pt x="94400" y="78429"/>
                      <a:pt x="92193" y="78429"/>
                      <a:pt x="90697" y="78102"/>
                    </a:cubicBezTo>
                    <a:cubicBezTo>
                      <a:pt x="86999" y="77323"/>
                      <a:pt x="83233" y="76222"/>
                      <a:pt x="79660" y="74856"/>
                    </a:cubicBezTo>
                    <a:cubicBezTo>
                      <a:pt x="78689" y="74466"/>
                      <a:pt x="77650" y="74076"/>
                      <a:pt x="76673" y="73625"/>
                    </a:cubicBezTo>
                    <a:cubicBezTo>
                      <a:pt x="74985" y="72845"/>
                      <a:pt x="73947" y="71417"/>
                      <a:pt x="73167" y="69791"/>
                    </a:cubicBezTo>
                    <a:cubicBezTo>
                      <a:pt x="71609" y="66675"/>
                      <a:pt x="70051" y="64208"/>
                      <a:pt x="66285" y="63818"/>
                    </a:cubicBezTo>
                    <a:cubicBezTo>
                      <a:pt x="64016" y="63626"/>
                      <a:pt x="61808" y="63756"/>
                      <a:pt x="59861" y="62390"/>
                    </a:cubicBezTo>
                    <a:cubicBezTo>
                      <a:pt x="58822" y="61678"/>
                      <a:pt x="58173" y="60572"/>
                      <a:pt x="57196" y="59793"/>
                    </a:cubicBezTo>
                    <a:cubicBezTo>
                      <a:pt x="55316" y="58173"/>
                      <a:pt x="52459" y="58822"/>
                      <a:pt x="50252" y="58105"/>
                    </a:cubicBezTo>
                    <a:cubicBezTo>
                      <a:pt x="49117" y="57747"/>
                      <a:pt x="47929" y="57118"/>
                      <a:pt x="46737" y="57118"/>
                    </a:cubicBezTo>
                    <a:cubicBezTo>
                      <a:pt x="46631" y="57118"/>
                      <a:pt x="46525" y="57123"/>
                      <a:pt x="46419" y="57134"/>
                    </a:cubicBezTo>
                    <a:cubicBezTo>
                      <a:pt x="45510" y="57264"/>
                      <a:pt x="44471" y="57716"/>
                      <a:pt x="43692" y="58105"/>
                    </a:cubicBezTo>
                    <a:cubicBezTo>
                      <a:pt x="44019" y="58624"/>
                      <a:pt x="44798" y="59793"/>
                      <a:pt x="44211" y="60312"/>
                    </a:cubicBezTo>
                    <a:cubicBezTo>
                      <a:pt x="44001" y="60512"/>
                      <a:pt x="43830" y="60595"/>
                      <a:pt x="43692" y="60595"/>
                    </a:cubicBezTo>
                    <a:cubicBezTo>
                      <a:pt x="43065" y="60595"/>
                      <a:pt x="43110" y="58869"/>
                      <a:pt x="43110" y="58495"/>
                    </a:cubicBezTo>
                    <a:cubicBezTo>
                      <a:pt x="43110" y="57456"/>
                      <a:pt x="42523" y="57004"/>
                      <a:pt x="42980" y="55965"/>
                    </a:cubicBezTo>
                    <a:cubicBezTo>
                      <a:pt x="43043" y="55768"/>
                      <a:pt x="43500" y="55186"/>
                      <a:pt x="43370" y="54989"/>
                    </a:cubicBezTo>
                    <a:cubicBezTo>
                      <a:pt x="43331" y="54941"/>
                      <a:pt x="43276" y="54920"/>
                      <a:pt x="43208" y="54920"/>
                    </a:cubicBezTo>
                    <a:cubicBezTo>
                      <a:pt x="42821" y="54920"/>
                      <a:pt x="42042" y="55604"/>
                      <a:pt x="41874" y="55768"/>
                    </a:cubicBezTo>
                    <a:cubicBezTo>
                      <a:pt x="41422" y="56225"/>
                      <a:pt x="41095" y="56807"/>
                      <a:pt x="40446" y="57066"/>
                    </a:cubicBezTo>
                    <a:cubicBezTo>
                      <a:pt x="39864" y="57326"/>
                      <a:pt x="39604" y="57196"/>
                      <a:pt x="39215" y="57653"/>
                    </a:cubicBezTo>
                    <a:cubicBezTo>
                      <a:pt x="38368" y="58495"/>
                      <a:pt x="37979" y="59793"/>
                      <a:pt x="37397" y="60770"/>
                    </a:cubicBezTo>
                    <a:cubicBezTo>
                      <a:pt x="37103" y="61255"/>
                      <a:pt x="36892" y="61482"/>
                      <a:pt x="36672" y="61482"/>
                    </a:cubicBezTo>
                    <a:cubicBezTo>
                      <a:pt x="36453" y="61482"/>
                      <a:pt x="36226" y="61255"/>
                      <a:pt x="35901" y="60832"/>
                    </a:cubicBezTo>
                    <a:cubicBezTo>
                      <a:pt x="35281" y="60152"/>
                      <a:pt x="34542" y="58876"/>
                      <a:pt x="33459" y="58876"/>
                    </a:cubicBezTo>
                    <a:cubicBezTo>
                      <a:pt x="33408" y="58876"/>
                      <a:pt x="33356" y="58878"/>
                      <a:pt x="33304" y="58884"/>
                    </a:cubicBezTo>
                    <a:cubicBezTo>
                      <a:pt x="32463" y="59014"/>
                      <a:pt x="31616" y="59663"/>
                      <a:pt x="30645" y="59793"/>
                    </a:cubicBezTo>
                    <a:cubicBezTo>
                      <a:pt x="30556" y="59799"/>
                      <a:pt x="30468" y="59802"/>
                      <a:pt x="30380" y="59802"/>
                    </a:cubicBezTo>
                    <a:cubicBezTo>
                      <a:pt x="29431" y="59802"/>
                      <a:pt x="28501" y="59467"/>
                      <a:pt x="27788" y="58754"/>
                    </a:cubicBezTo>
                    <a:cubicBezTo>
                      <a:pt x="26619" y="57393"/>
                      <a:pt x="26552" y="55835"/>
                      <a:pt x="26879" y="54210"/>
                    </a:cubicBezTo>
                    <a:cubicBezTo>
                      <a:pt x="27071" y="53368"/>
                      <a:pt x="27528" y="51810"/>
                      <a:pt x="26941" y="51031"/>
                    </a:cubicBezTo>
                    <a:cubicBezTo>
                      <a:pt x="26690" y="50672"/>
                      <a:pt x="26117" y="50561"/>
                      <a:pt x="25418" y="50561"/>
                    </a:cubicBezTo>
                    <a:cubicBezTo>
                      <a:pt x="24289" y="50561"/>
                      <a:pt x="22832" y="50851"/>
                      <a:pt x="21884" y="50851"/>
                    </a:cubicBezTo>
                    <a:cubicBezTo>
                      <a:pt x="21298" y="50851"/>
                      <a:pt x="20906" y="50741"/>
                      <a:pt x="20906" y="50382"/>
                    </a:cubicBezTo>
                    <a:cubicBezTo>
                      <a:pt x="20906" y="49925"/>
                      <a:pt x="21685" y="49343"/>
                      <a:pt x="21877" y="48953"/>
                    </a:cubicBezTo>
                    <a:cubicBezTo>
                      <a:pt x="22267" y="48237"/>
                      <a:pt x="22267" y="47395"/>
                      <a:pt x="22397" y="46549"/>
                    </a:cubicBezTo>
                    <a:cubicBezTo>
                      <a:pt x="22527" y="45899"/>
                      <a:pt x="22594" y="45250"/>
                      <a:pt x="22984" y="44668"/>
                    </a:cubicBezTo>
                    <a:cubicBezTo>
                      <a:pt x="23243" y="44341"/>
                      <a:pt x="24412" y="43630"/>
                      <a:pt x="24085" y="43370"/>
                    </a:cubicBezTo>
                    <a:cubicBezTo>
                      <a:pt x="23984" y="43243"/>
                      <a:pt x="23739" y="43205"/>
                      <a:pt x="23453" y="43205"/>
                    </a:cubicBezTo>
                    <a:cubicBezTo>
                      <a:pt x="22999" y="43205"/>
                      <a:pt x="22444" y="43302"/>
                      <a:pt x="22205" y="43302"/>
                    </a:cubicBezTo>
                    <a:cubicBezTo>
                      <a:pt x="21296" y="43370"/>
                      <a:pt x="20776" y="43562"/>
                      <a:pt x="20127" y="44211"/>
                    </a:cubicBezTo>
                    <a:cubicBezTo>
                      <a:pt x="19670" y="44731"/>
                      <a:pt x="19280" y="45318"/>
                      <a:pt x="18761" y="45837"/>
                    </a:cubicBezTo>
                    <a:cubicBezTo>
                      <a:pt x="18179" y="46486"/>
                      <a:pt x="17530" y="46746"/>
                      <a:pt x="16683" y="47068"/>
                    </a:cubicBezTo>
                    <a:cubicBezTo>
                      <a:pt x="16228" y="47245"/>
                      <a:pt x="15847" y="47421"/>
                      <a:pt x="15490" y="47421"/>
                    </a:cubicBezTo>
                    <a:cubicBezTo>
                      <a:pt x="15188" y="47421"/>
                      <a:pt x="14903" y="47295"/>
                      <a:pt x="14606" y="46938"/>
                    </a:cubicBezTo>
                    <a:cubicBezTo>
                      <a:pt x="13635" y="45707"/>
                      <a:pt x="12596" y="44081"/>
                      <a:pt x="12336" y="42461"/>
                    </a:cubicBezTo>
                    <a:cubicBezTo>
                      <a:pt x="12076" y="40965"/>
                      <a:pt x="12918" y="40253"/>
                      <a:pt x="13437" y="39017"/>
                    </a:cubicBezTo>
                    <a:cubicBezTo>
                      <a:pt x="14024" y="37849"/>
                      <a:pt x="14284" y="36290"/>
                      <a:pt x="15063" y="35319"/>
                    </a:cubicBezTo>
                    <a:cubicBezTo>
                      <a:pt x="15515" y="34800"/>
                      <a:pt x="16034" y="34602"/>
                      <a:pt x="16621" y="34343"/>
                    </a:cubicBezTo>
                    <a:cubicBezTo>
                      <a:pt x="17270" y="34083"/>
                      <a:pt x="17920" y="33501"/>
                      <a:pt x="18569" y="33304"/>
                    </a:cubicBezTo>
                    <a:cubicBezTo>
                      <a:pt x="18694" y="33260"/>
                      <a:pt x="18819" y="33240"/>
                      <a:pt x="18942" y="33240"/>
                    </a:cubicBezTo>
                    <a:cubicBezTo>
                      <a:pt x="19715" y="33240"/>
                      <a:pt x="20459" y="33984"/>
                      <a:pt x="21198" y="33984"/>
                    </a:cubicBezTo>
                    <a:cubicBezTo>
                      <a:pt x="21381" y="33984"/>
                      <a:pt x="21564" y="33938"/>
                      <a:pt x="21748" y="33823"/>
                    </a:cubicBezTo>
                    <a:cubicBezTo>
                      <a:pt x="22786" y="33242"/>
                      <a:pt x="22594" y="32135"/>
                      <a:pt x="24152" y="32135"/>
                    </a:cubicBezTo>
                    <a:cubicBezTo>
                      <a:pt x="25581" y="32135"/>
                      <a:pt x="26812" y="32914"/>
                      <a:pt x="28240" y="32914"/>
                    </a:cubicBezTo>
                    <a:cubicBezTo>
                      <a:pt x="29279" y="32914"/>
                      <a:pt x="31226" y="33044"/>
                      <a:pt x="30707" y="34473"/>
                    </a:cubicBezTo>
                    <a:cubicBezTo>
                      <a:pt x="30515" y="34992"/>
                      <a:pt x="30255" y="35059"/>
                      <a:pt x="30447" y="35709"/>
                    </a:cubicBezTo>
                    <a:cubicBezTo>
                      <a:pt x="30577" y="36228"/>
                      <a:pt x="31034" y="36940"/>
                      <a:pt x="31356" y="37397"/>
                    </a:cubicBezTo>
                    <a:cubicBezTo>
                      <a:pt x="31684" y="37872"/>
                      <a:pt x="32053" y="38116"/>
                      <a:pt x="32381" y="38116"/>
                    </a:cubicBezTo>
                    <a:cubicBezTo>
                      <a:pt x="32769" y="38116"/>
                      <a:pt x="33101" y="37774"/>
                      <a:pt x="33242" y="37070"/>
                    </a:cubicBezTo>
                    <a:cubicBezTo>
                      <a:pt x="33631" y="35189"/>
                      <a:pt x="32265" y="33434"/>
                      <a:pt x="32463" y="31616"/>
                    </a:cubicBezTo>
                    <a:cubicBezTo>
                      <a:pt x="32525" y="30774"/>
                      <a:pt x="33372" y="30058"/>
                      <a:pt x="33891" y="29476"/>
                    </a:cubicBezTo>
                    <a:cubicBezTo>
                      <a:pt x="35122" y="28307"/>
                      <a:pt x="36291" y="27850"/>
                      <a:pt x="37916" y="27720"/>
                    </a:cubicBezTo>
                    <a:cubicBezTo>
                      <a:pt x="39017" y="27591"/>
                      <a:pt x="40253" y="27071"/>
                      <a:pt x="40576" y="25903"/>
                    </a:cubicBezTo>
                    <a:cubicBezTo>
                      <a:pt x="40835" y="25123"/>
                      <a:pt x="39734" y="23633"/>
                      <a:pt x="40446" y="23176"/>
                    </a:cubicBezTo>
                    <a:cubicBezTo>
                      <a:pt x="40517" y="23140"/>
                      <a:pt x="40602" y="23129"/>
                      <a:pt x="40696" y="23129"/>
                    </a:cubicBezTo>
                    <a:cubicBezTo>
                      <a:pt x="40851" y="23129"/>
                      <a:pt x="41029" y="23160"/>
                      <a:pt x="41197" y="23160"/>
                    </a:cubicBezTo>
                    <a:cubicBezTo>
                      <a:pt x="41299" y="23160"/>
                      <a:pt x="41397" y="23149"/>
                      <a:pt x="41484" y="23113"/>
                    </a:cubicBezTo>
                    <a:cubicBezTo>
                      <a:pt x="42331" y="22786"/>
                      <a:pt x="42721" y="21618"/>
                      <a:pt x="43302" y="21036"/>
                    </a:cubicBezTo>
                    <a:cubicBezTo>
                      <a:pt x="43562" y="20838"/>
                      <a:pt x="43562" y="20709"/>
                      <a:pt x="43759" y="20646"/>
                    </a:cubicBezTo>
                    <a:cubicBezTo>
                      <a:pt x="43795" y="20641"/>
                      <a:pt x="43833" y="20638"/>
                      <a:pt x="43874" y="20638"/>
                    </a:cubicBezTo>
                    <a:cubicBezTo>
                      <a:pt x="44343" y="20638"/>
                      <a:pt x="45094" y="20974"/>
                      <a:pt x="45510" y="21036"/>
                    </a:cubicBezTo>
                    <a:cubicBezTo>
                      <a:pt x="45655" y="21036"/>
                      <a:pt x="45815" y="21041"/>
                      <a:pt x="45981" y="21041"/>
                    </a:cubicBezTo>
                    <a:cubicBezTo>
                      <a:pt x="46409" y="21041"/>
                      <a:pt x="46872" y="21008"/>
                      <a:pt x="47198" y="20776"/>
                    </a:cubicBezTo>
                    <a:cubicBezTo>
                      <a:pt x="47847" y="20319"/>
                      <a:pt x="47525" y="20059"/>
                      <a:pt x="47457" y="19540"/>
                    </a:cubicBezTo>
                    <a:cubicBezTo>
                      <a:pt x="47265" y="18179"/>
                      <a:pt x="49343" y="17790"/>
                      <a:pt x="50444" y="17530"/>
                    </a:cubicBezTo>
                    <a:cubicBezTo>
                      <a:pt x="50901" y="17400"/>
                      <a:pt x="51353" y="17333"/>
                      <a:pt x="51810" y="17270"/>
                    </a:cubicBezTo>
                    <a:cubicBezTo>
                      <a:pt x="52100" y="17212"/>
                      <a:pt x="52287" y="17154"/>
                      <a:pt x="52393" y="17154"/>
                    </a:cubicBezTo>
                    <a:cubicBezTo>
                      <a:pt x="52523" y="17154"/>
                      <a:pt x="52531" y="17243"/>
                      <a:pt x="52459" y="17530"/>
                    </a:cubicBezTo>
                    <a:cubicBezTo>
                      <a:pt x="52392" y="17790"/>
                      <a:pt x="51810" y="18049"/>
                      <a:pt x="52002" y="18439"/>
                    </a:cubicBezTo>
                    <a:cubicBezTo>
                      <a:pt x="52077" y="18635"/>
                      <a:pt x="52215" y="18701"/>
                      <a:pt x="52377" y="18701"/>
                    </a:cubicBezTo>
                    <a:cubicBezTo>
                      <a:pt x="52643" y="18701"/>
                      <a:pt x="52970" y="18520"/>
                      <a:pt x="53171" y="18439"/>
                    </a:cubicBezTo>
                    <a:cubicBezTo>
                      <a:pt x="53690" y="18112"/>
                      <a:pt x="54147" y="17722"/>
                      <a:pt x="54667" y="17462"/>
                    </a:cubicBezTo>
                    <a:cubicBezTo>
                      <a:pt x="54859" y="17333"/>
                      <a:pt x="56225" y="17203"/>
                      <a:pt x="56225" y="17203"/>
                    </a:cubicBezTo>
                    <a:cubicBezTo>
                      <a:pt x="56417" y="16943"/>
                      <a:pt x="52459" y="15255"/>
                      <a:pt x="52200" y="15063"/>
                    </a:cubicBezTo>
                    <a:cubicBezTo>
                      <a:pt x="50641" y="13764"/>
                      <a:pt x="54277" y="14024"/>
                      <a:pt x="53238" y="13177"/>
                    </a:cubicBezTo>
                    <a:cubicBezTo>
                      <a:pt x="53114" y="13084"/>
                      <a:pt x="52914" y="13047"/>
                      <a:pt x="52676" y="13047"/>
                    </a:cubicBezTo>
                    <a:cubicBezTo>
                      <a:pt x="51922" y="13047"/>
                      <a:pt x="50776" y="13421"/>
                      <a:pt x="50382" y="13567"/>
                    </a:cubicBezTo>
                    <a:cubicBezTo>
                      <a:pt x="50151" y="13627"/>
                      <a:pt x="48691" y="14248"/>
                      <a:pt x="48229" y="14248"/>
                    </a:cubicBezTo>
                    <a:cubicBezTo>
                      <a:pt x="48171" y="14248"/>
                      <a:pt x="48129" y="14238"/>
                      <a:pt x="48107" y="14216"/>
                    </a:cubicBezTo>
                    <a:cubicBezTo>
                      <a:pt x="47847" y="13894"/>
                      <a:pt x="49795" y="12658"/>
                      <a:pt x="50122" y="12528"/>
                    </a:cubicBezTo>
                    <a:cubicBezTo>
                      <a:pt x="50845" y="12207"/>
                      <a:pt x="51542" y="12084"/>
                      <a:pt x="52261" y="12084"/>
                    </a:cubicBezTo>
                    <a:cubicBezTo>
                      <a:pt x="52705" y="12084"/>
                      <a:pt x="53156" y="12131"/>
                      <a:pt x="53628" y="12206"/>
                    </a:cubicBezTo>
                    <a:cubicBezTo>
                      <a:pt x="54160" y="12295"/>
                      <a:pt x="54842" y="12505"/>
                      <a:pt x="55450" y="12505"/>
                    </a:cubicBezTo>
                    <a:cubicBezTo>
                      <a:pt x="55732" y="12505"/>
                      <a:pt x="55998" y="12459"/>
                      <a:pt x="56225" y="12336"/>
                    </a:cubicBezTo>
                    <a:cubicBezTo>
                      <a:pt x="56936" y="12009"/>
                      <a:pt x="57196" y="11100"/>
                      <a:pt x="57913" y="10710"/>
                    </a:cubicBezTo>
                    <a:cubicBezTo>
                      <a:pt x="58562" y="10321"/>
                      <a:pt x="60183" y="10710"/>
                      <a:pt x="60510" y="9999"/>
                    </a:cubicBezTo>
                    <a:cubicBezTo>
                      <a:pt x="60832" y="9282"/>
                      <a:pt x="59793" y="8503"/>
                      <a:pt x="59274" y="8311"/>
                    </a:cubicBezTo>
                    <a:cubicBezTo>
                      <a:pt x="58432" y="7983"/>
                      <a:pt x="57456" y="7983"/>
                      <a:pt x="56547" y="7983"/>
                    </a:cubicBezTo>
                    <a:cubicBezTo>
                      <a:pt x="56321" y="7983"/>
                      <a:pt x="56078" y="8016"/>
                      <a:pt x="55859" y="8016"/>
                    </a:cubicBezTo>
                    <a:cubicBezTo>
                      <a:pt x="55641" y="8016"/>
                      <a:pt x="55446" y="7983"/>
                      <a:pt x="55316" y="7854"/>
                    </a:cubicBezTo>
                    <a:cubicBezTo>
                      <a:pt x="54859" y="7402"/>
                      <a:pt x="54989" y="6363"/>
                      <a:pt x="54469" y="5844"/>
                    </a:cubicBezTo>
                    <a:cubicBezTo>
                      <a:pt x="54201" y="5519"/>
                      <a:pt x="53614" y="5147"/>
                      <a:pt x="53086" y="5147"/>
                    </a:cubicBezTo>
                    <a:cubicBezTo>
                      <a:pt x="52981" y="5147"/>
                      <a:pt x="52879" y="5161"/>
                      <a:pt x="52781" y="5194"/>
                    </a:cubicBezTo>
                    <a:cubicBezTo>
                      <a:pt x="52200" y="5454"/>
                      <a:pt x="51872" y="6295"/>
                      <a:pt x="51161" y="6363"/>
                    </a:cubicBezTo>
                    <a:cubicBezTo>
                      <a:pt x="51107" y="6373"/>
                      <a:pt x="51053" y="6377"/>
                      <a:pt x="50998" y="6377"/>
                    </a:cubicBezTo>
                    <a:cubicBezTo>
                      <a:pt x="50329" y="6377"/>
                      <a:pt x="49631" y="5675"/>
                      <a:pt x="49213" y="5194"/>
                    </a:cubicBezTo>
                    <a:cubicBezTo>
                      <a:pt x="49016" y="4997"/>
                      <a:pt x="48953" y="4805"/>
                      <a:pt x="48694" y="4607"/>
                    </a:cubicBezTo>
                    <a:cubicBezTo>
                      <a:pt x="47915" y="4026"/>
                      <a:pt x="46616" y="4415"/>
                      <a:pt x="45707" y="4026"/>
                    </a:cubicBezTo>
                    <a:cubicBezTo>
                      <a:pt x="45348" y="3905"/>
                      <a:pt x="45208" y="3786"/>
                      <a:pt x="45035" y="3786"/>
                    </a:cubicBezTo>
                    <a:cubicBezTo>
                      <a:pt x="44925" y="3786"/>
                      <a:pt x="44802" y="3833"/>
                      <a:pt x="44601" y="3958"/>
                    </a:cubicBezTo>
                    <a:cubicBezTo>
                      <a:pt x="44211" y="4155"/>
                      <a:pt x="43370" y="5064"/>
                      <a:pt x="43172" y="5454"/>
                    </a:cubicBezTo>
                    <a:cubicBezTo>
                      <a:pt x="42913" y="6036"/>
                      <a:pt x="43562" y="6233"/>
                      <a:pt x="43822" y="6882"/>
                    </a:cubicBezTo>
                    <a:cubicBezTo>
                      <a:pt x="43952" y="7204"/>
                      <a:pt x="44081" y="7594"/>
                      <a:pt x="43759" y="7921"/>
                    </a:cubicBezTo>
                    <a:cubicBezTo>
                      <a:pt x="43646" y="8032"/>
                      <a:pt x="43557" y="8067"/>
                      <a:pt x="43475" y="8067"/>
                    </a:cubicBezTo>
                    <a:cubicBezTo>
                      <a:pt x="43342" y="8067"/>
                      <a:pt x="43228" y="7975"/>
                      <a:pt x="43065" y="7975"/>
                    </a:cubicBezTo>
                    <a:cubicBezTo>
                      <a:pt x="43038" y="7975"/>
                      <a:pt x="43010" y="7978"/>
                      <a:pt x="42980" y="7983"/>
                    </a:cubicBezTo>
                    <a:cubicBezTo>
                      <a:pt x="42393" y="8051"/>
                      <a:pt x="41552" y="8181"/>
                      <a:pt x="41095" y="8570"/>
                    </a:cubicBezTo>
                    <a:cubicBezTo>
                      <a:pt x="40705" y="8892"/>
                      <a:pt x="40773" y="8892"/>
                      <a:pt x="40705" y="9542"/>
                    </a:cubicBezTo>
                    <a:cubicBezTo>
                      <a:pt x="40586" y="10138"/>
                      <a:pt x="40414" y="12657"/>
                      <a:pt x="39528" y="12657"/>
                    </a:cubicBezTo>
                    <a:cubicBezTo>
                      <a:pt x="39450" y="12657"/>
                      <a:pt x="39366" y="12638"/>
                      <a:pt x="39277" y="12596"/>
                    </a:cubicBezTo>
                    <a:cubicBezTo>
                      <a:pt x="38758" y="12336"/>
                      <a:pt x="38758" y="10970"/>
                      <a:pt x="38758" y="10518"/>
                    </a:cubicBezTo>
                    <a:cubicBezTo>
                      <a:pt x="38758" y="9999"/>
                      <a:pt x="39345" y="8440"/>
                      <a:pt x="39147" y="8113"/>
                    </a:cubicBezTo>
                    <a:cubicBezTo>
                      <a:pt x="39063" y="7987"/>
                      <a:pt x="38890" y="7943"/>
                      <a:pt x="38684" y="7943"/>
                    </a:cubicBezTo>
                    <a:cubicBezTo>
                      <a:pt x="38255" y="7943"/>
                      <a:pt x="37680" y="8135"/>
                      <a:pt x="37459" y="8181"/>
                    </a:cubicBezTo>
                    <a:cubicBezTo>
                      <a:pt x="37204" y="8250"/>
                      <a:pt x="37023" y="8286"/>
                      <a:pt x="36867" y="8286"/>
                    </a:cubicBezTo>
                    <a:cubicBezTo>
                      <a:pt x="36587" y="8286"/>
                      <a:pt x="36385" y="8171"/>
                      <a:pt x="35968" y="7921"/>
                    </a:cubicBezTo>
                    <a:cubicBezTo>
                      <a:pt x="35315" y="7566"/>
                      <a:pt x="34882" y="7263"/>
                      <a:pt x="34221" y="7263"/>
                    </a:cubicBezTo>
                    <a:cubicBezTo>
                      <a:pt x="34157" y="7263"/>
                      <a:pt x="34090" y="7266"/>
                      <a:pt x="34021" y="7272"/>
                    </a:cubicBezTo>
                    <a:cubicBezTo>
                      <a:pt x="33619" y="7307"/>
                      <a:pt x="33157" y="7445"/>
                      <a:pt x="32737" y="7445"/>
                    </a:cubicBezTo>
                    <a:cubicBezTo>
                      <a:pt x="32407" y="7445"/>
                      <a:pt x="32104" y="7360"/>
                      <a:pt x="31876" y="7074"/>
                    </a:cubicBezTo>
                    <a:cubicBezTo>
                      <a:pt x="30967" y="5906"/>
                      <a:pt x="32463" y="5257"/>
                      <a:pt x="33304" y="4935"/>
                    </a:cubicBezTo>
                    <a:cubicBezTo>
                      <a:pt x="34410" y="4477"/>
                      <a:pt x="35579" y="3958"/>
                      <a:pt x="36680" y="3636"/>
                    </a:cubicBezTo>
                    <a:cubicBezTo>
                      <a:pt x="37657" y="3309"/>
                      <a:pt x="38565" y="3309"/>
                      <a:pt x="39407" y="2789"/>
                    </a:cubicBezTo>
                    <a:cubicBezTo>
                      <a:pt x="39667" y="2597"/>
                      <a:pt x="41162" y="1688"/>
                      <a:pt x="41095" y="1429"/>
                    </a:cubicBezTo>
                    <a:cubicBezTo>
                      <a:pt x="41077" y="1280"/>
                      <a:pt x="40958" y="1227"/>
                      <a:pt x="40789" y="1227"/>
                    </a:cubicBezTo>
                    <a:cubicBezTo>
                      <a:pt x="40365" y="1227"/>
                      <a:pt x="39623" y="1558"/>
                      <a:pt x="39345" y="1558"/>
                    </a:cubicBezTo>
                    <a:cubicBezTo>
                      <a:pt x="39232" y="1558"/>
                      <a:pt x="39016" y="1600"/>
                      <a:pt x="38827" y="1600"/>
                    </a:cubicBezTo>
                    <a:cubicBezTo>
                      <a:pt x="38683" y="1600"/>
                      <a:pt x="38554" y="1576"/>
                      <a:pt x="38498" y="1491"/>
                    </a:cubicBezTo>
                    <a:cubicBezTo>
                      <a:pt x="38238" y="1169"/>
                      <a:pt x="38695" y="1169"/>
                      <a:pt x="38695" y="842"/>
                    </a:cubicBezTo>
                    <a:lnTo>
                      <a:pt x="38695" y="842"/>
                    </a:lnTo>
                    <a:cubicBezTo>
                      <a:pt x="38695" y="1102"/>
                      <a:pt x="37199" y="1948"/>
                      <a:pt x="36877" y="2010"/>
                    </a:cubicBezTo>
                    <a:cubicBezTo>
                      <a:pt x="36228" y="2270"/>
                      <a:pt x="35449" y="2270"/>
                      <a:pt x="34732" y="2400"/>
                    </a:cubicBezTo>
                    <a:cubicBezTo>
                      <a:pt x="34515" y="2446"/>
                      <a:pt x="33911" y="2638"/>
                      <a:pt x="33481" y="2638"/>
                    </a:cubicBezTo>
                    <a:cubicBezTo>
                      <a:pt x="33275" y="2638"/>
                      <a:pt x="33108" y="2594"/>
                      <a:pt x="33044" y="2467"/>
                    </a:cubicBezTo>
                    <a:cubicBezTo>
                      <a:pt x="33044" y="2467"/>
                      <a:pt x="34732" y="452"/>
                      <a:pt x="348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3"/>
              <p:cNvSpPr/>
              <p:nvPr/>
            </p:nvSpPr>
            <p:spPr>
              <a:xfrm>
                <a:off x="-2133150" y="1276575"/>
                <a:ext cx="94900" cy="130625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5225" extrusionOk="0">
                    <a:moveTo>
                      <a:pt x="1308" y="0"/>
                    </a:moveTo>
                    <a:cubicBezTo>
                      <a:pt x="1232" y="0"/>
                      <a:pt x="1158" y="9"/>
                      <a:pt x="1085" y="27"/>
                    </a:cubicBezTo>
                    <a:cubicBezTo>
                      <a:pt x="342" y="298"/>
                      <a:pt x="0" y="1654"/>
                      <a:pt x="407" y="3080"/>
                    </a:cubicBezTo>
                    <a:cubicBezTo>
                      <a:pt x="767" y="4337"/>
                      <a:pt x="1606" y="5225"/>
                      <a:pt x="2358" y="5225"/>
                    </a:cubicBezTo>
                    <a:cubicBezTo>
                      <a:pt x="2456" y="5225"/>
                      <a:pt x="2553" y="5210"/>
                      <a:pt x="2646" y="5178"/>
                    </a:cubicBezTo>
                    <a:cubicBezTo>
                      <a:pt x="3460" y="4978"/>
                      <a:pt x="3796" y="3622"/>
                      <a:pt x="3324" y="2196"/>
                    </a:cubicBezTo>
                    <a:cubicBezTo>
                      <a:pt x="2954" y="903"/>
                      <a:pt x="2076" y="0"/>
                      <a:pt x="1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3"/>
              <p:cNvSpPr/>
              <p:nvPr/>
            </p:nvSpPr>
            <p:spPr>
              <a:xfrm>
                <a:off x="-2141575" y="1287925"/>
                <a:ext cx="84750" cy="117200"/>
              </a:xfrm>
              <a:custGeom>
                <a:avLst/>
                <a:gdLst/>
                <a:ahLst/>
                <a:cxnLst/>
                <a:rect l="l" t="t" r="r" b="b"/>
                <a:pathLst>
                  <a:path w="3390" h="4688" extrusionOk="0">
                    <a:moveTo>
                      <a:pt x="1295" y="1"/>
                    </a:moveTo>
                    <a:cubicBezTo>
                      <a:pt x="1201" y="1"/>
                      <a:pt x="1107" y="17"/>
                      <a:pt x="1015" y="50"/>
                    </a:cubicBezTo>
                    <a:cubicBezTo>
                      <a:pt x="272" y="251"/>
                      <a:pt x="1" y="1471"/>
                      <a:pt x="408" y="2761"/>
                    </a:cubicBezTo>
                    <a:cubicBezTo>
                      <a:pt x="711" y="3864"/>
                      <a:pt x="1463" y="4688"/>
                      <a:pt x="2153" y="4688"/>
                    </a:cubicBezTo>
                    <a:cubicBezTo>
                      <a:pt x="2226" y="4688"/>
                      <a:pt x="2299" y="4679"/>
                      <a:pt x="2371" y="4659"/>
                    </a:cubicBezTo>
                    <a:cubicBezTo>
                      <a:pt x="3119" y="4453"/>
                      <a:pt x="3390" y="3233"/>
                      <a:pt x="2983" y="1948"/>
                    </a:cubicBezTo>
                    <a:cubicBezTo>
                      <a:pt x="2684" y="816"/>
                      <a:pt x="1971" y="1"/>
                      <a:pt x="129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33"/>
              <p:cNvSpPr/>
              <p:nvPr/>
            </p:nvSpPr>
            <p:spPr>
              <a:xfrm>
                <a:off x="-2012775" y="1246650"/>
                <a:ext cx="120275" cy="132450"/>
              </a:xfrm>
              <a:custGeom>
                <a:avLst/>
                <a:gdLst/>
                <a:ahLst/>
                <a:cxnLst/>
                <a:rect l="l" t="t" r="r" b="b"/>
                <a:pathLst>
                  <a:path w="4811" h="5298" extrusionOk="0">
                    <a:moveTo>
                      <a:pt x="2106" y="1"/>
                    </a:moveTo>
                    <a:cubicBezTo>
                      <a:pt x="1945" y="1"/>
                      <a:pt x="1785" y="25"/>
                      <a:pt x="1627" y="74"/>
                    </a:cubicBezTo>
                    <a:cubicBezTo>
                      <a:pt x="543" y="410"/>
                      <a:pt x="0" y="1837"/>
                      <a:pt x="407" y="3257"/>
                    </a:cubicBezTo>
                    <a:cubicBezTo>
                      <a:pt x="755" y="4478"/>
                      <a:pt x="1747" y="5297"/>
                      <a:pt x="2705" y="5297"/>
                    </a:cubicBezTo>
                    <a:cubicBezTo>
                      <a:pt x="2867" y="5297"/>
                      <a:pt x="3027" y="5274"/>
                      <a:pt x="3183" y="5226"/>
                    </a:cubicBezTo>
                    <a:cubicBezTo>
                      <a:pt x="4268" y="4884"/>
                      <a:pt x="4810" y="3463"/>
                      <a:pt x="4403" y="2037"/>
                    </a:cubicBezTo>
                    <a:cubicBezTo>
                      <a:pt x="4000" y="823"/>
                      <a:pt x="3050" y="1"/>
                      <a:pt x="2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33"/>
              <p:cNvSpPr/>
              <p:nvPr/>
            </p:nvSpPr>
            <p:spPr>
              <a:xfrm>
                <a:off x="-2024700" y="1258975"/>
                <a:ext cx="108475" cy="118525"/>
              </a:xfrm>
              <a:custGeom>
                <a:avLst/>
                <a:gdLst/>
                <a:ahLst/>
                <a:cxnLst/>
                <a:rect l="l" t="t" r="r" b="b"/>
                <a:pathLst>
                  <a:path w="4339" h="4741" extrusionOk="0">
                    <a:moveTo>
                      <a:pt x="1867" y="1"/>
                    </a:moveTo>
                    <a:cubicBezTo>
                      <a:pt x="1741" y="1"/>
                      <a:pt x="1615" y="18"/>
                      <a:pt x="1491" y="53"/>
                    </a:cubicBezTo>
                    <a:cubicBezTo>
                      <a:pt x="477" y="324"/>
                      <a:pt x="0" y="1615"/>
                      <a:pt x="407" y="2900"/>
                    </a:cubicBezTo>
                    <a:cubicBezTo>
                      <a:pt x="696" y="3991"/>
                      <a:pt x="1515" y="4740"/>
                      <a:pt x="2374" y="4740"/>
                    </a:cubicBezTo>
                    <a:cubicBezTo>
                      <a:pt x="2531" y="4740"/>
                      <a:pt x="2690" y="4715"/>
                      <a:pt x="2847" y="4662"/>
                    </a:cubicBezTo>
                    <a:cubicBezTo>
                      <a:pt x="3866" y="4391"/>
                      <a:pt x="4338" y="3106"/>
                      <a:pt x="3931" y="1815"/>
                    </a:cubicBezTo>
                    <a:cubicBezTo>
                      <a:pt x="3578" y="754"/>
                      <a:pt x="2711" y="1"/>
                      <a:pt x="18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7" name="Google Shape;397;p33"/>
          <p:cNvGrpSpPr/>
          <p:nvPr/>
        </p:nvGrpSpPr>
        <p:grpSpPr>
          <a:xfrm>
            <a:off x="8008300" y="1134550"/>
            <a:ext cx="535300" cy="194950"/>
            <a:chOff x="5054325" y="1441125"/>
            <a:chExt cx="535300" cy="194950"/>
          </a:xfrm>
        </p:grpSpPr>
        <p:sp>
          <p:nvSpPr>
            <p:cNvPr id="398" name="Google Shape;398;p33"/>
            <p:cNvSpPr/>
            <p:nvPr/>
          </p:nvSpPr>
          <p:spPr>
            <a:xfrm>
              <a:off x="5054325" y="1441125"/>
              <a:ext cx="535300" cy="194950"/>
            </a:xfrm>
            <a:custGeom>
              <a:avLst/>
              <a:gdLst/>
              <a:ahLst/>
              <a:cxnLst/>
              <a:rect l="l" t="t" r="r" b="b"/>
              <a:pathLst>
                <a:path w="21412" h="7798" extrusionOk="0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3"/>
            <p:cNvSpPr/>
            <p:nvPr/>
          </p:nvSpPr>
          <p:spPr>
            <a:xfrm>
              <a:off x="5127025" y="1513400"/>
              <a:ext cx="339950" cy="122675"/>
            </a:xfrm>
            <a:custGeom>
              <a:avLst/>
              <a:gdLst/>
              <a:ahLst/>
              <a:cxnLst/>
              <a:rect l="l" t="t" r="r" b="b"/>
              <a:pathLst>
                <a:path w="13598" h="4907" extrusionOk="0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" name="Google Shape;400;p33"/>
          <p:cNvGrpSpPr/>
          <p:nvPr/>
        </p:nvGrpSpPr>
        <p:grpSpPr>
          <a:xfrm>
            <a:off x="809350" y="834450"/>
            <a:ext cx="535300" cy="194950"/>
            <a:chOff x="5054325" y="1441125"/>
            <a:chExt cx="535300" cy="194950"/>
          </a:xfrm>
        </p:grpSpPr>
        <p:sp>
          <p:nvSpPr>
            <p:cNvPr id="401" name="Google Shape;401;p33"/>
            <p:cNvSpPr/>
            <p:nvPr/>
          </p:nvSpPr>
          <p:spPr>
            <a:xfrm>
              <a:off x="5054325" y="1441125"/>
              <a:ext cx="535300" cy="194950"/>
            </a:xfrm>
            <a:custGeom>
              <a:avLst/>
              <a:gdLst/>
              <a:ahLst/>
              <a:cxnLst/>
              <a:rect l="l" t="t" r="r" b="b"/>
              <a:pathLst>
                <a:path w="21412" h="7798" extrusionOk="0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5127025" y="1513400"/>
              <a:ext cx="339950" cy="122675"/>
            </a:xfrm>
            <a:custGeom>
              <a:avLst/>
              <a:gdLst/>
              <a:ahLst/>
              <a:cxnLst/>
              <a:rect l="l" t="t" r="r" b="b"/>
              <a:pathLst>
                <a:path w="13598" h="4907" extrusionOk="0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83AE6F47-6940-46BE-AF22-5253F2510F7D}"/>
              </a:ext>
            </a:extLst>
          </p:cNvPr>
          <p:cNvSpPr txBox="1"/>
          <p:nvPr/>
        </p:nvSpPr>
        <p:spPr>
          <a:xfrm>
            <a:off x="1165026" y="1696650"/>
            <a:ext cx="3913339" cy="1135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400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의</a:t>
            </a:r>
            <a:endParaRPr lang="en-US" altLang="ko-KR" sz="2400" dirty="0">
              <a:solidFill>
                <a:schemeClr val="tx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2400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환경 서비스 </a:t>
            </a:r>
            <a:r>
              <a:rPr lang="ko-KR" altLang="en-US" sz="2400" dirty="0" err="1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아이디에이션</a:t>
            </a:r>
            <a:endParaRPr lang="ko-KR" altLang="en-US" sz="2400" dirty="0">
              <a:solidFill>
                <a:schemeClr val="tx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2361;p61">
            <a:extLst>
              <a:ext uri="{FF2B5EF4-FFF2-40B4-BE49-F238E27FC236}">
                <a16:creationId xmlns:a16="http://schemas.microsoft.com/office/drawing/2014/main" id="{2B7DC7D7-4A1C-4D28-875B-62D05AEFFCCA}"/>
              </a:ext>
            </a:extLst>
          </p:cNvPr>
          <p:cNvGrpSpPr/>
          <p:nvPr/>
        </p:nvGrpSpPr>
        <p:grpSpPr>
          <a:xfrm>
            <a:off x="1158367" y="-250692"/>
            <a:ext cx="7299832" cy="5124290"/>
            <a:chOff x="560831" y="857250"/>
            <a:chExt cx="4734794" cy="3453734"/>
          </a:xfrm>
        </p:grpSpPr>
        <p:grpSp>
          <p:nvGrpSpPr>
            <p:cNvPr id="31" name="Google Shape;2362;p61">
              <a:extLst>
                <a:ext uri="{FF2B5EF4-FFF2-40B4-BE49-F238E27FC236}">
                  <a16:creationId xmlns:a16="http://schemas.microsoft.com/office/drawing/2014/main" id="{5B3C302E-54C2-484E-981B-090FDDDF5FFD}"/>
                </a:ext>
              </a:extLst>
            </p:cNvPr>
            <p:cNvGrpSpPr/>
            <p:nvPr/>
          </p:nvGrpSpPr>
          <p:grpSpPr>
            <a:xfrm>
              <a:off x="806675" y="1055513"/>
              <a:ext cx="535300" cy="194950"/>
              <a:chOff x="5054325" y="1441125"/>
              <a:chExt cx="535300" cy="194950"/>
            </a:xfrm>
          </p:grpSpPr>
          <p:sp>
            <p:nvSpPr>
              <p:cNvPr id="66" name="Google Shape;2363;p61">
                <a:extLst>
                  <a:ext uri="{FF2B5EF4-FFF2-40B4-BE49-F238E27FC236}">
                    <a16:creationId xmlns:a16="http://schemas.microsoft.com/office/drawing/2014/main" id="{7E80B899-ECD5-463C-B820-C7AE60136DDD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364;p61">
                <a:extLst>
                  <a:ext uri="{FF2B5EF4-FFF2-40B4-BE49-F238E27FC236}">
                    <a16:creationId xmlns:a16="http://schemas.microsoft.com/office/drawing/2014/main" id="{AFB83E31-F72F-4D63-9510-8F5039A14011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2365;p61">
              <a:extLst>
                <a:ext uri="{FF2B5EF4-FFF2-40B4-BE49-F238E27FC236}">
                  <a16:creationId xmlns:a16="http://schemas.microsoft.com/office/drawing/2014/main" id="{6247E648-E61B-45DD-B808-CB90506DD356}"/>
                </a:ext>
              </a:extLst>
            </p:cNvPr>
            <p:cNvGrpSpPr/>
            <p:nvPr/>
          </p:nvGrpSpPr>
          <p:grpSpPr>
            <a:xfrm>
              <a:off x="560831" y="857250"/>
              <a:ext cx="4265864" cy="3453734"/>
              <a:chOff x="408431" y="857250"/>
              <a:chExt cx="4265864" cy="3453734"/>
            </a:xfrm>
          </p:grpSpPr>
          <p:grpSp>
            <p:nvGrpSpPr>
              <p:cNvPr id="36" name="Google Shape;2366;p61">
                <a:extLst>
                  <a:ext uri="{FF2B5EF4-FFF2-40B4-BE49-F238E27FC236}">
                    <a16:creationId xmlns:a16="http://schemas.microsoft.com/office/drawing/2014/main" id="{256A6703-CFA7-4B25-AFB9-AD87AAEC4815}"/>
                  </a:ext>
                </a:extLst>
              </p:cNvPr>
              <p:cNvGrpSpPr/>
              <p:nvPr/>
            </p:nvGrpSpPr>
            <p:grpSpPr>
              <a:xfrm>
                <a:off x="408431" y="857250"/>
                <a:ext cx="4265864" cy="3453734"/>
                <a:chOff x="408431" y="885825"/>
                <a:chExt cx="4265864" cy="3453734"/>
              </a:xfrm>
            </p:grpSpPr>
            <p:sp>
              <p:nvSpPr>
                <p:cNvPr id="39" name="Google Shape;2367;p61">
                  <a:extLst>
                    <a:ext uri="{FF2B5EF4-FFF2-40B4-BE49-F238E27FC236}">
                      <a16:creationId xmlns:a16="http://schemas.microsoft.com/office/drawing/2014/main" id="{6C9551DD-7A21-41A9-A073-521FE50F0EA8}"/>
                    </a:ext>
                  </a:extLst>
                </p:cNvPr>
                <p:cNvSpPr/>
                <p:nvPr/>
              </p:nvSpPr>
              <p:spPr>
                <a:xfrm rot="4431507">
                  <a:off x="1298565" y="1108345"/>
                  <a:ext cx="2485592" cy="26922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95" h="56643" extrusionOk="0">
                      <a:moveTo>
                        <a:pt x="34089" y="1"/>
                      </a:moveTo>
                      <a:cubicBezTo>
                        <a:pt x="24362" y="1"/>
                        <a:pt x="14276" y="5165"/>
                        <a:pt x="7721" y="14507"/>
                      </a:cubicBezTo>
                      <a:cubicBezTo>
                        <a:pt x="0" y="25449"/>
                        <a:pt x="0" y="39674"/>
                        <a:pt x="4073" y="47790"/>
                      </a:cubicBezTo>
                      <a:cubicBezTo>
                        <a:pt x="6880" y="53403"/>
                        <a:pt x="15284" y="56643"/>
                        <a:pt x="24467" y="56643"/>
                      </a:cubicBezTo>
                      <a:cubicBezTo>
                        <a:pt x="30700" y="56643"/>
                        <a:pt x="37292" y="55150"/>
                        <a:pt x="42737" y="51893"/>
                      </a:cubicBezTo>
                      <a:cubicBezTo>
                        <a:pt x="56293" y="43839"/>
                        <a:pt x="61795" y="13261"/>
                        <a:pt x="48329" y="4264"/>
                      </a:cubicBezTo>
                      <a:cubicBezTo>
                        <a:pt x="44035" y="1376"/>
                        <a:pt x="39110" y="1"/>
                        <a:pt x="3408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" name="Google Shape;2368;p61">
                  <a:extLst>
                    <a:ext uri="{FF2B5EF4-FFF2-40B4-BE49-F238E27FC236}">
                      <a16:creationId xmlns:a16="http://schemas.microsoft.com/office/drawing/2014/main" id="{0F8D9991-9BB8-43D9-BA8C-A208D7F5BEBD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61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5127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cubicBezTo>
                        <a:pt x="891" y="4878"/>
                        <a:pt x="1653" y="5126"/>
                        <a:pt x="2400" y="5126"/>
                      </a:cubicBezTo>
                      <a:cubicBezTo>
                        <a:pt x="5795" y="5126"/>
                        <a:pt x="8884" y="1"/>
                        <a:pt x="8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369;p61">
                  <a:extLst>
                    <a:ext uri="{FF2B5EF4-FFF2-40B4-BE49-F238E27FC236}">
                      <a16:creationId xmlns:a16="http://schemas.microsoft.com/office/drawing/2014/main" id="{B5AFE3AA-D862-4879-870D-4FFFCF4A3776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01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4273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lnTo>
                        <a:pt x="888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370;p61">
                  <a:extLst>
                    <a:ext uri="{FF2B5EF4-FFF2-40B4-BE49-F238E27FC236}">
                      <a16:creationId xmlns:a16="http://schemas.microsoft.com/office/drawing/2014/main" id="{E3633C58-3483-4421-838A-7E102A366111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5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380" extrusionOk="0">
                      <a:moveTo>
                        <a:pt x="7042" y="1"/>
                      </a:moveTo>
                      <a:lnTo>
                        <a:pt x="7042" y="1"/>
                      </a:lnTo>
                      <a:cubicBezTo>
                        <a:pt x="1" y="2979"/>
                        <a:pt x="1372" y="6089"/>
                        <a:pt x="1438" y="6219"/>
                      </a:cubicBezTo>
                      <a:cubicBezTo>
                        <a:pt x="1795" y="6329"/>
                        <a:pt x="2131" y="6379"/>
                        <a:pt x="2448" y="6379"/>
                      </a:cubicBezTo>
                      <a:cubicBezTo>
                        <a:pt x="6006" y="6379"/>
                        <a:pt x="7042" y="1"/>
                        <a:pt x="704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371;p61">
                  <a:extLst>
                    <a:ext uri="{FF2B5EF4-FFF2-40B4-BE49-F238E27FC236}">
                      <a16:creationId xmlns:a16="http://schemas.microsoft.com/office/drawing/2014/main" id="{00BD0BDD-557A-45EF-BD19-F8CBA9174F19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3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220" extrusionOk="0">
                      <a:moveTo>
                        <a:pt x="7042" y="1"/>
                      </a:moveTo>
                      <a:cubicBezTo>
                        <a:pt x="1" y="2979"/>
                        <a:pt x="1372" y="6089"/>
                        <a:pt x="1438" y="6219"/>
                      </a:cubicBezTo>
                      <a:lnTo>
                        <a:pt x="70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372;p61">
                  <a:extLst>
                    <a:ext uri="{FF2B5EF4-FFF2-40B4-BE49-F238E27FC236}">
                      <a16:creationId xmlns:a16="http://schemas.microsoft.com/office/drawing/2014/main" id="{D8FC5883-3E7F-47C0-BA30-432DBAFA7672}"/>
                    </a:ext>
                  </a:extLst>
                </p:cNvPr>
                <p:cNvSpPr/>
                <p:nvPr/>
              </p:nvSpPr>
              <p:spPr>
                <a:xfrm>
                  <a:off x="4179883" y="1560390"/>
                  <a:ext cx="390206" cy="46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7" h="6626" extrusionOk="0">
                      <a:moveTo>
                        <a:pt x="5401" y="1"/>
                      </a:moveTo>
                      <a:cubicBezTo>
                        <a:pt x="5346" y="1"/>
                        <a:pt x="5305" y="47"/>
                        <a:pt x="5305" y="94"/>
                      </a:cubicBezTo>
                      <a:cubicBezTo>
                        <a:pt x="5187" y="1635"/>
                        <a:pt x="3358" y="3778"/>
                        <a:pt x="1" y="6352"/>
                      </a:cubicBezTo>
                      <a:lnTo>
                        <a:pt x="13" y="6626"/>
                      </a:lnTo>
                      <a:cubicBezTo>
                        <a:pt x="1476" y="5516"/>
                        <a:pt x="2678" y="4457"/>
                        <a:pt x="3567" y="3504"/>
                      </a:cubicBezTo>
                      <a:cubicBezTo>
                        <a:pt x="4795" y="2197"/>
                        <a:pt x="5448" y="1060"/>
                        <a:pt x="5526" y="120"/>
                      </a:cubicBezTo>
                      <a:cubicBezTo>
                        <a:pt x="5526" y="55"/>
                        <a:pt x="5474" y="3"/>
                        <a:pt x="5422" y="3"/>
                      </a:cubicBezTo>
                      <a:cubicBezTo>
                        <a:pt x="5415" y="1"/>
                        <a:pt x="5408" y="1"/>
                        <a:pt x="540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373;p61">
                  <a:extLst>
                    <a:ext uri="{FF2B5EF4-FFF2-40B4-BE49-F238E27FC236}">
                      <a16:creationId xmlns:a16="http://schemas.microsoft.com/office/drawing/2014/main" id="{2E8B465F-A6FC-4357-8EF6-1E73DFFDD768}"/>
                    </a:ext>
                  </a:extLst>
                </p:cNvPr>
                <p:cNvSpPr/>
                <p:nvPr/>
              </p:nvSpPr>
              <p:spPr>
                <a:xfrm>
                  <a:off x="4501748" y="1670738"/>
                  <a:ext cx="129198" cy="6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911" extrusionOk="0">
                      <a:moveTo>
                        <a:pt x="965" y="1"/>
                      </a:moveTo>
                      <a:cubicBezTo>
                        <a:pt x="620" y="1"/>
                        <a:pt x="248" y="153"/>
                        <a:pt x="0" y="687"/>
                      </a:cubicBezTo>
                      <a:cubicBezTo>
                        <a:pt x="0" y="687"/>
                        <a:pt x="192" y="911"/>
                        <a:pt x="573" y="911"/>
                      </a:cubicBezTo>
                      <a:cubicBezTo>
                        <a:pt x="874" y="911"/>
                        <a:pt x="1293" y="770"/>
                        <a:pt x="1829" y="269"/>
                      </a:cubicBezTo>
                      <a:cubicBezTo>
                        <a:pt x="1829" y="269"/>
                        <a:pt x="1422" y="1"/>
                        <a:pt x="9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374;p61">
                  <a:extLst>
                    <a:ext uri="{FF2B5EF4-FFF2-40B4-BE49-F238E27FC236}">
                      <a16:creationId xmlns:a16="http://schemas.microsoft.com/office/drawing/2014/main" id="{3EDAA380-54E3-4053-ACA0-35E1AADED65B}"/>
                    </a:ext>
                  </a:extLst>
                </p:cNvPr>
                <p:cNvSpPr/>
                <p:nvPr/>
              </p:nvSpPr>
              <p:spPr>
                <a:xfrm>
                  <a:off x="4375445" y="1631555"/>
                  <a:ext cx="137458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" h="1856" extrusionOk="0">
                      <a:moveTo>
                        <a:pt x="889" y="0"/>
                      </a:moveTo>
                      <a:lnTo>
                        <a:pt x="889" y="0"/>
                      </a:lnTo>
                      <a:cubicBezTo>
                        <a:pt x="888" y="0"/>
                        <a:pt x="0" y="1202"/>
                        <a:pt x="1202" y="1855"/>
                      </a:cubicBezTo>
                      <a:cubicBezTo>
                        <a:pt x="1202" y="1855"/>
                        <a:pt x="1946" y="1280"/>
                        <a:pt x="88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2375;p61">
                  <a:extLst>
                    <a:ext uri="{FF2B5EF4-FFF2-40B4-BE49-F238E27FC236}">
                      <a16:creationId xmlns:a16="http://schemas.microsoft.com/office/drawing/2014/main" id="{4BAEF021-DD1F-485B-A1CA-1FF66AF01C8D}"/>
                    </a:ext>
                  </a:extLst>
                </p:cNvPr>
                <p:cNvSpPr/>
                <p:nvPr/>
              </p:nvSpPr>
              <p:spPr>
                <a:xfrm>
                  <a:off x="4486075" y="1485836"/>
                  <a:ext cx="128280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1856" extrusionOk="0">
                      <a:moveTo>
                        <a:pt x="1229" y="0"/>
                      </a:moveTo>
                      <a:cubicBezTo>
                        <a:pt x="1229" y="0"/>
                        <a:pt x="1" y="836"/>
                        <a:pt x="915" y="1855"/>
                      </a:cubicBezTo>
                      <a:cubicBezTo>
                        <a:pt x="915" y="1855"/>
                        <a:pt x="1816" y="1568"/>
                        <a:pt x="1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2376;p61">
                  <a:extLst>
                    <a:ext uri="{FF2B5EF4-FFF2-40B4-BE49-F238E27FC236}">
                      <a16:creationId xmlns:a16="http://schemas.microsoft.com/office/drawing/2014/main" id="{B25EAA03-6E84-49E0-B96D-B95994C5A776}"/>
                    </a:ext>
                  </a:extLst>
                </p:cNvPr>
                <p:cNvSpPr/>
                <p:nvPr/>
              </p:nvSpPr>
              <p:spPr>
                <a:xfrm>
                  <a:off x="4379116" y="1825916"/>
                  <a:ext cx="131034" cy="60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" h="853" extrusionOk="0">
                      <a:moveTo>
                        <a:pt x="789" y="1"/>
                      </a:moveTo>
                      <a:cubicBezTo>
                        <a:pt x="544" y="1"/>
                        <a:pt x="274" y="101"/>
                        <a:pt x="0" y="383"/>
                      </a:cubicBezTo>
                      <a:cubicBezTo>
                        <a:pt x="0" y="383"/>
                        <a:pt x="175" y="852"/>
                        <a:pt x="869" y="852"/>
                      </a:cubicBezTo>
                      <a:cubicBezTo>
                        <a:pt x="1123" y="852"/>
                        <a:pt x="1446" y="789"/>
                        <a:pt x="1856" y="618"/>
                      </a:cubicBezTo>
                      <a:cubicBezTo>
                        <a:pt x="1856" y="618"/>
                        <a:pt x="1397" y="1"/>
                        <a:pt x="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2377;p61">
                  <a:extLst>
                    <a:ext uri="{FF2B5EF4-FFF2-40B4-BE49-F238E27FC236}">
                      <a16:creationId xmlns:a16="http://schemas.microsoft.com/office/drawing/2014/main" id="{C29B3391-F7E4-4694-A8FF-93B16E828AD0}"/>
                    </a:ext>
                  </a:extLst>
                </p:cNvPr>
                <p:cNvSpPr/>
                <p:nvPr/>
              </p:nvSpPr>
              <p:spPr>
                <a:xfrm>
                  <a:off x="4253660" y="1756940"/>
                  <a:ext cx="134775" cy="13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9" h="1896" extrusionOk="0">
                      <a:moveTo>
                        <a:pt x="1085" y="1"/>
                      </a:moveTo>
                      <a:cubicBezTo>
                        <a:pt x="1084" y="1"/>
                        <a:pt x="1" y="1034"/>
                        <a:pt x="1072" y="1896"/>
                      </a:cubicBezTo>
                      <a:cubicBezTo>
                        <a:pt x="1072" y="1896"/>
                        <a:pt x="1908" y="1452"/>
                        <a:pt x="1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2378;p61">
                  <a:extLst>
                    <a:ext uri="{FF2B5EF4-FFF2-40B4-BE49-F238E27FC236}">
                      <a16:creationId xmlns:a16="http://schemas.microsoft.com/office/drawing/2014/main" id="{8803296D-1A8D-4A11-85A5-EC4C81BB6786}"/>
                    </a:ext>
                  </a:extLst>
                </p:cNvPr>
                <p:cNvSpPr/>
                <p:nvPr/>
              </p:nvSpPr>
              <p:spPr>
                <a:xfrm>
                  <a:off x="4267498" y="1923203"/>
                  <a:ext cx="130116" cy="6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" h="855" extrusionOk="0">
                      <a:moveTo>
                        <a:pt x="773" y="1"/>
                      </a:moveTo>
                      <a:cubicBezTo>
                        <a:pt x="534" y="1"/>
                        <a:pt x="270" y="97"/>
                        <a:pt x="0" y="363"/>
                      </a:cubicBezTo>
                      <a:cubicBezTo>
                        <a:pt x="0" y="363"/>
                        <a:pt x="173" y="854"/>
                        <a:pt x="890" y="854"/>
                      </a:cubicBezTo>
                      <a:cubicBezTo>
                        <a:pt x="1138" y="854"/>
                        <a:pt x="1450" y="796"/>
                        <a:pt x="1843" y="638"/>
                      </a:cubicBezTo>
                      <a:cubicBezTo>
                        <a:pt x="1843" y="638"/>
                        <a:pt x="1388" y="1"/>
                        <a:pt x="7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2379;p61">
                  <a:extLst>
                    <a:ext uri="{FF2B5EF4-FFF2-40B4-BE49-F238E27FC236}">
                      <a16:creationId xmlns:a16="http://schemas.microsoft.com/office/drawing/2014/main" id="{0A153E5C-9DF7-400C-A7A4-D3B120D121E9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90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553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873" y="5534"/>
                        <a:pt x="6352" y="5534"/>
                      </a:cubicBezTo>
                      <a:cubicBezTo>
                        <a:pt x="7030" y="5534"/>
                        <a:pt x="7732" y="5324"/>
                        <a:pt x="8440" y="4820"/>
                      </a:cubicBez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2380;p61">
                  <a:extLst>
                    <a:ext uri="{FF2B5EF4-FFF2-40B4-BE49-F238E27FC236}">
                      <a16:creationId xmlns:a16="http://schemas.microsoft.com/office/drawing/2014/main" id="{5D3BC0E7-30A5-4FF7-A678-799CAE71F55A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4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4821" extrusionOk="0">
                      <a:moveTo>
                        <a:pt x="0" y="0"/>
                      </a:moveTo>
                      <a:lnTo>
                        <a:pt x="8440" y="4820"/>
                      </a:ln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2381;p61">
                  <a:extLst>
                    <a:ext uri="{FF2B5EF4-FFF2-40B4-BE49-F238E27FC236}">
                      <a16:creationId xmlns:a16="http://schemas.microsoft.com/office/drawing/2014/main" id="{CDB061BD-7B4C-4C11-AC1A-889AFB1D4C60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663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640" y="6662"/>
                        <a:pt x="4357" y="6662"/>
                      </a:cubicBezTo>
                      <a:cubicBezTo>
                        <a:pt x="4618" y="6662"/>
                        <a:pt x="4895" y="6629"/>
                        <a:pt x="5187" y="6559"/>
                      </a:cubicBez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2382;p61">
                  <a:extLst>
                    <a:ext uri="{FF2B5EF4-FFF2-40B4-BE49-F238E27FC236}">
                      <a16:creationId xmlns:a16="http://schemas.microsoft.com/office/drawing/2014/main" id="{2AC1CA88-EF88-48CA-9251-FC9AEDA9AAE0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63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560" extrusionOk="0">
                      <a:moveTo>
                        <a:pt x="1" y="1"/>
                      </a:moveTo>
                      <a:lnTo>
                        <a:pt x="5187" y="6559"/>
                      </a:ln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2383;p61">
                  <a:extLst>
                    <a:ext uri="{FF2B5EF4-FFF2-40B4-BE49-F238E27FC236}">
                      <a16:creationId xmlns:a16="http://schemas.microsoft.com/office/drawing/2014/main" id="{A952C80F-02E7-42D1-9053-2B6967B99EEB}"/>
                    </a:ext>
                  </a:extLst>
                </p:cNvPr>
                <p:cNvSpPr/>
                <p:nvPr/>
              </p:nvSpPr>
              <p:spPr>
                <a:xfrm>
                  <a:off x="444437" y="2202073"/>
                  <a:ext cx="551668" cy="259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4" h="3677" extrusionOk="0">
                      <a:moveTo>
                        <a:pt x="133" y="0"/>
                      </a:moveTo>
                      <a:cubicBezTo>
                        <a:pt x="115" y="0"/>
                        <a:pt x="97" y="6"/>
                        <a:pt x="79" y="19"/>
                      </a:cubicBezTo>
                      <a:cubicBezTo>
                        <a:pt x="27" y="45"/>
                        <a:pt x="1" y="123"/>
                        <a:pt x="40" y="176"/>
                      </a:cubicBezTo>
                      <a:cubicBezTo>
                        <a:pt x="510" y="986"/>
                        <a:pt x="1581" y="1731"/>
                        <a:pt x="3253" y="2397"/>
                      </a:cubicBezTo>
                      <a:cubicBezTo>
                        <a:pt x="4469" y="2867"/>
                        <a:pt x="5997" y="3299"/>
                        <a:pt x="7813" y="3677"/>
                      </a:cubicBezTo>
                      <a:lnTo>
                        <a:pt x="7695" y="3429"/>
                      </a:lnTo>
                      <a:cubicBezTo>
                        <a:pt x="3567" y="2553"/>
                        <a:pt x="994" y="1391"/>
                        <a:pt x="222" y="59"/>
                      </a:cubicBezTo>
                      <a:cubicBezTo>
                        <a:pt x="205" y="24"/>
                        <a:pt x="170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2384;p61">
                  <a:extLst>
                    <a:ext uri="{FF2B5EF4-FFF2-40B4-BE49-F238E27FC236}">
                      <a16:creationId xmlns:a16="http://schemas.microsoft.com/office/drawing/2014/main" id="{A0DC0BB6-FC6A-49CB-85CF-7F0435D1B318}"/>
                    </a:ext>
                  </a:extLst>
                </p:cNvPr>
                <p:cNvSpPr/>
                <p:nvPr/>
              </p:nvSpPr>
              <p:spPr>
                <a:xfrm>
                  <a:off x="444437" y="2299078"/>
                  <a:ext cx="128280" cy="61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871" extrusionOk="0">
                      <a:moveTo>
                        <a:pt x="1084" y="0"/>
                      </a:moveTo>
                      <a:cubicBezTo>
                        <a:pt x="431" y="0"/>
                        <a:pt x="1" y="723"/>
                        <a:pt x="1" y="723"/>
                      </a:cubicBezTo>
                      <a:cubicBezTo>
                        <a:pt x="336" y="829"/>
                        <a:pt x="610" y="870"/>
                        <a:pt x="835" y="870"/>
                      </a:cubicBezTo>
                      <a:cubicBezTo>
                        <a:pt x="1663" y="870"/>
                        <a:pt x="1816" y="305"/>
                        <a:pt x="1816" y="305"/>
                      </a:cubicBezTo>
                      <a:cubicBezTo>
                        <a:pt x="1552" y="83"/>
                        <a:pt x="1305" y="0"/>
                        <a:pt x="10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2385;p61">
                  <a:extLst>
                    <a:ext uri="{FF2B5EF4-FFF2-40B4-BE49-F238E27FC236}">
                      <a16:creationId xmlns:a16="http://schemas.microsoft.com/office/drawing/2014/main" id="{9EAD0064-5F7F-4020-A9CD-DD899FB7CD63}"/>
                    </a:ext>
                  </a:extLst>
                </p:cNvPr>
                <p:cNvSpPr/>
                <p:nvPr/>
              </p:nvSpPr>
              <p:spPr>
                <a:xfrm>
                  <a:off x="564386" y="2214428"/>
                  <a:ext cx="121785" cy="127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" h="1804" extrusionOk="0">
                      <a:moveTo>
                        <a:pt x="405" y="1"/>
                      </a:moveTo>
                      <a:lnTo>
                        <a:pt x="405" y="1"/>
                      </a:lnTo>
                      <a:cubicBezTo>
                        <a:pt x="0" y="1608"/>
                        <a:pt x="915" y="1804"/>
                        <a:pt x="915" y="1804"/>
                      </a:cubicBezTo>
                      <a:cubicBezTo>
                        <a:pt x="1725" y="706"/>
                        <a:pt x="405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2386;p61">
                  <a:extLst>
                    <a:ext uri="{FF2B5EF4-FFF2-40B4-BE49-F238E27FC236}">
                      <a16:creationId xmlns:a16="http://schemas.microsoft.com/office/drawing/2014/main" id="{C10079A4-3EC1-4EB4-A9C9-D118EC8DC083}"/>
                    </a:ext>
                  </a:extLst>
                </p:cNvPr>
                <p:cNvSpPr/>
                <p:nvPr/>
              </p:nvSpPr>
              <p:spPr>
                <a:xfrm>
                  <a:off x="408431" y="2140651"/>
                  <a:ext cx="104347" cy="109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544" extrusionOk="0">
                      <a:moveTo>
                        <a:pt x="1" y="1"/>
                      </a:moveTo>
                      <a:cubicBezTo>
                        <a:pt x="127" y="1453"/>
                        <a:pt x="853" y="1544"/>
                        <a:pt x="1032" y="1544"/>
                      </a:cubicBezTo>
                      <a:cubicBezTo>
                        <a:pt x="1058" y="1544"/>
                        <a:pt x="1072" y="1542"/>
                        <a:pt x="1072" y="1542"/>
                      </a:cubicBezTo>
                      <a:cubicBezTo>
                        <a:pt x="1478" y="223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2387;p61">
                  <a:extLst>
                    <a:ext uri="{FF2B5EF4-FFF2-40B4-BE49-F238E27FC236}">
                      <a16:creationId xmlns:a16="http://schemas.microsoft.com/office/drawing/2014/main" id="{831CE615-9395-45F5-AA50-56B9EB4E05E2}"/>
                    </a:ext>
                  </a:extLst>
                </p:cNvPr>
                <p:cNvSpPr/>
                <p:nvPr/>
              </p:nvSpPr>
              <p:spPr>
                <a:xfrm>
                  <a:off x="629833" y="2382244"/>
                  <a:ext cx="117196" cy="77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1099" extrusionOk="0">
                      <a:moveTo>
                        <a:pt x="1107" y="1"/>
                      </a:moveTo>
                      <a:cubicBezTo>
                        <a:pt x="224" y="1"/>
                        <a:pt x="0" y="1099"/>
                        <a:pt x="0" y="1099"/>
                      </a:cubicBezTo>
                      <a:cubicBezTo>
                        <a:pt x="1660" y="1034"/>
                        <a:pt x="1582" y="93"/>
                        <a:pt x="1582" y="93"/>
                      </a:cubicBezTo>
                      <a:cubicBezTo>
                        <a:pt x="1406" y="29"/>
                        <a:pt x="1248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2388;p61">
                  <a:extLst>
                    <a:ext uri="{FF2B5EF4-FFF2-40B4-BE49-F238E27FC236}">
                      <a16:creationId xmlns:a16="http://schemas.microsoft.com/office/drawing/2014/main" id="{736E8FAA-1085-4FE3-BF06-B5BE377FF54D}"/>
                    </a:ext>
                  </a:extLst>
                </p:cNvPr>
                <p:cNvSpPr/>
                <p:nvPr/>
              </p:nvSpPr>
              <p:spPr>
                <a:xfrm>
                  <a:off x="735944" y="2281781"/>
                  <a:ext cx="108865" cy="120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2" h="1700" extrusionOk="0">
                      <a:moveTo>
                        <a:pt x="117" y="1"/>
                      </a:moveTo>
                      <a:lnTo>
                        <a:pt x="117" y="1"/>
                      </a:lnTo>
                      <a:cubicBezTo>
                        <a:pt x="0" y="1660"/>
                        <a:pt x="941" y="1699"/>
                        <a:pt x="941" y="1699"/>
                      </a:cubicBezTo>
                      <a:cubicBezTo>
                        <a:pt x="1542" y="458"/>
                        <a:pt x="117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2389;p61">
                  <a:extLst>
                    <a:ext uri="{FF2B5EF4-FFF2-40B4-BE49-F238E27FC236}">
                      <a16:creationId xmlns:a16="http://schemas.microsoft.com/office/drawing/2014/main" id="{DE358BE9-63B5-4FEF-BA07-6B7C4F40BB21}"/>
                    </a:ext>
                  </a:extLst>
                </p:cNvPr>
                <p:cNvSpPr/>
                <p:nvPr/>
              </p:nvSpPr>
              <p:spPr>
                <a:xfrm>
                  <a:off x="773715" y="2421639"/>
                  <a:ext cx="116278" cy="78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7" h="1116" extrusionOk="0">
                      <a:moveTo>
                        <a:pt x="1099" y="1"/>
                      </a:moveTo>
                      <a:cubicBezTo>
                        <a:pt x="198" y="1"/>
                        <a:pt x="0" y="1116"/>
                        <a:pt x="0" y="1116"/>
                      </a:cubicBezTo>
                      <a:cubicBezTo>
                        <a:pt x="1646" y="1025"/>
                        <a:pt x="1555" y="84"/>
                        <a:pt x="1555" y="84"/>
                      </a:cubicBezTo>
                      <a:cubicBezTo>
                        <a:pt x="1386" y="26"/>
                        <a:pt x="1235" y="1"/>
                        <a:pt x="10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" name="Google Shape;2390;p61">
                  <a:extLst>
                    <a:ext uri="{FF2B5EF4-FFF2-40B4-BE49-F238E27FC236}">
                      <a16:creationId xmlns:a16="http://schemas.microsoft.com/office/drawing/2014/main" id="{CD6DF73C-B9FC-4075-A1C2-81869E703C4A}"/>
                    </a:ext>
                  </a:extLst>
                </p:cNvPr>
                <p:cNvGrpSpPr/>
                <p:nvPr/>
              </p:nvGrpSpPr>
              <p:grpSpPr>
                <a:xfrm>
                  <a:off x="822641" y="1648146"/>
                  <a:ext cx="3492864" cy="2691413"/>
                  <a:chOff x="822641" y="1648146"/>
                  <a:chExt cx="3492864" cy="2691413"/>
                </a:xfrm>
              </p:grpSpPr>
              <p:sp>
                <p:nvSpPr>
                  <p:cNvPr id="63" name="Google Shape;2391;p61">
                    <a:extLst>
                      <a:ext uri="{FF2B5EF4-FFF2-40B4-BE49-F238E27FC236}">
                        <a16:creationId xmlns:a16="http://schemas.microsoft.com/office/drawing/2014/main" id="{90407A4B-176A-4DCD-ACB0-934FDA37A0E5}"/>
                      </a:ext>
                    </a:extLst>
                  </p:cNvPr>
                  <p:cNvSpPr/>
                  <p:nvPr/>
                </p:nvSpPr>
                <p:spPr>
                  <a:xfrm>
                    <a:off x="2038232" y="3906922"/>
                    <a:ext cx="1061612" cy="4326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7" h="6128" extrusionOk="0">
                        <a:moveTo>
                          <a:pt x="2443" y="1"/>
                        </a:moveTo>
                        <a:lnTo>
                          <a:pt x="2222" y="2875"/>
                        </a:lnTo>
                        <a:cubicBezTo>
                          <a:pt x="2222" y="2875"/>
                          <a:pt x="2339" y="3398"/>
                          <a:pt x="1529" y="4116"/>
                        </a:cubicBezTo>
                        <a:cubicBezTo>
                          <a:pt x="732" y="4835"/>
                          <a:pt x="92" y="5500"/>
                          <a:pt x="92" y="5500"/>
                        </a:cubicBezTo>
                        <a:cubicBezTo>
                          <a:pt x="92" y="5500"/>
                          <a:pt x="1" y="5657"/>
                          <a:pt x="1" y="5892"/>
                        </a:cubicBezTo>
                        <a:cubicBezTo>
                          <a:pt x="1" y="6115"/>
                          <a:pt x="131" y="6127"/>
                          <a:pt x="693" y="6127"/>
                        </a:cubicBezTo>
                        <a:lnTo>
                          <a:pt x="14345" y="6127"/>
                        </a:lnTo>
                        <a:cubicBezTo>
                          <a:pt x="14906" y="6127"/>
                          <a:pt x="15037" y="6115"/>
                          <a:pt x="15037" y="5892"/>
                        </a:cubicBezTo>
                        <a:cubicBezTo>
                          <a:pt x="15037" y="5657"/>
                          <a:pt x="14946" y="5500"/>
                          <a:pt x="14946" y="5500"/>
                        </a:cubicBezTo>
                        <a:cubicBezTo>
                          <a:pt x="14946" y="5500"/>
                          <a:pt x="14305" y="4835"/>
                          <a:pt x="13495" y="4116"/>
                        </a:cubicBezTo>
                        <a:cubicBezTo>
                          <a:pt x="12699" y="3398"/>
                          <a:pt x="12804" y="2875"/>
                          <a:pt x="12804" y="2875"/>
                        </a:cubicBezTo>
                        <a:lnTo>
                          <a:pt x="12595" y="1"/>
                        </a:lnTo>
                        <a:close/>
                      </a:path>
                    </a:pathLst>
                  </a:custGeom>
                  <a:solidFill>
                    <a:srgbClr val="E2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2392;p61">
                    <a:extLst>
                      <a:ext uri="{FF2B5EF4-FFF2-40B4-BE49-F238E27FC236}">
                        <a16:creationId xmlns:a16="http://schemas.microsoft.com/office/drawing/2014/main" id="{AE51D164-B3C4-4836-86FF-9337C394CDE6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297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32544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30035"/>
                        </a:lnTo>
                        <a:cubicBezTo>
                          <a:pt x="0" y="31420"/>
                          <a:pt x="1124" y="32544"/>
                          <a:pt x="2509" y="32544"/>
                        </a:cubicBezTo>
                        <a:lnTo>
                          <a:pt x="46965" y="32544"/>
                        </a:lnTo>
                        <a:cubicBezTo>
                          <a:pt x="48350" y="32544"/>
                          <a:pt x="49474" y="31420"/>
                          <a:pt x="49474" y="30035"/>
                        </a:cubicBez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2393;p61">
                    <a:extLst>
                      <a:ext uri="{FF2B5EF4-FFF2-40B4-BE49-F238E27FC236}">
                        <a16:creationId xmlns:a16="http://schemas.microsoft.com/office/drawing/2014/main" id="{EC4A2E15-C1C4-410C-8FFF-1069878BA3FE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0670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29278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29278"/>
                        </a:lnTo>
                        <a:lnTo>
                          <a:pt x="49474" y="29278"/>
                        </a:ln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8" name="Google Shape;2395;p61">
                <a:extLst>
                  <a:ext uri="{FF2B5EF4-FFF2-40B4-BE49-F238E27FC236}">
                    <a16:creationId xmlns:a16="http://schemas.microsoft.com/office/drawing/2014/main" id="{EF47AA63-4E8A-4342-9193-8065472C752A}"/>
                  </a:ext>
                </a:extLst>
              </p:cNvPr>
              <p:cNvSpPr/>
              <p:nvPr/>
            </p:nvSpPr>
            <p:spPr>
              <a:xfrm>
                <a:off x="2456396" y="3680482"/>
                <a:ext cx="169933" cy="170781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3020" extrusionOk="0">
                    <a:moveTo>
                      <a:pt x="1503" y="1"/>
                    </a:moveTo>
                    <a:cubicBezTo>
                      <a:pt x="667" y="1"/>
                      <a:pt x="0" y="680"/>
                      <a:pt x="0" y="1504"/>
                    </a:cubicBezTo>
                    <a:cubicBezTo>
                      <a:pt x="0" y="2340"/>
                      <a:pt x="667" y="3019"/>
                      <a:pt x="1503" y="3019"/>
                    </a:cubicBezTo>
                    <a:cubicBezTo>
                      <a:pt x="2326" y="3019"/>
                      <a:pt x="3005" y="2340"/>
                      <a:pt x="3005" y="1504"/>
                    </a:cubicBezTo>
                    <a:cubicBezTo>
                      <a:pt x="3005" y="680"/>
                      <a:pt x="2326" y="1"/>
                      <a:pt x="1503" y="1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2396;p61">
              <a:extLst>
                <a:ext uri="{FF2B5EF4-FFF2-40B4-BE49-F238E27FC236}">
                  <a16:creationId xmlns:a16="http://schemas.microsoft.com/office/drawing/2014/main" id="{C8A41A67-F91E-4CE4-A99D-07E0E04E4CFD}"/>
                </a:ext>
              </a:extLst>
            </p:cNvPr>
            <p:cNvGrpSpPr/>
            <p:nvPr/>
          </p:nvGrpSpPr>
          <p:grpSpPr>
            <a:xfrm>
              <a:off x="4760325" y="4066113"/>
              <a:ext cx="535300" cy="194950"/>
              <a:chOff x="5054325" y="1441125"/>
              <a:chExt cx="535300" cy="194950"/>
            </a:xfrm>
          </p:grpSpPr>
          <p:sp>
            <p:nvSpPr>
              <p:cNvPr id="34" name="Google Shape;2397;p61">
                <a:extLst>
                  <a:ext uri="{FF2B5EF4-FFF2-40B4-BE49-F238E27FC236}">
                    <a16:creationId xmlns:a16="http://schemas.microsoft.com/office/drawing/2014/main" id="{9B97ACE9-E9DC-4F52-BA35-21B338649E84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398;p61">
                <a:extLst>
                  <a:ext uri="{FF2B5EF4-FFF2-40B4-BE49-F238E27FC236}">
                    <a16:creationId xmlns:a16="http://schemas.microsoft.com/office/drawing/2014/main" id="{AC0E5699-E518-47C4-92C3-F381217DE66A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7" name="Google Shape;517;p37"/>
          <p:cNvSpPr txBox="1">
            <a:spLocks noGrp="1"/>
          </p:cNvSpPr>
          <p:nvPr>
            <p:ph type="title"/>
          </p:nvPr>
        </p:nvSpPr>
        <p:spPr>
          <a:xfrm>
            <a:off x="429601" y="269248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Interface – my</a:t>
            </a:r>
            <a:r>
              <a:rPr lang="ko-KR" altLang="en-US" dirty="0"/>
              <a:t> </a:t>
            </a:r>
            <a:r>
              <a:rPr lang="en-US" altLang="ko-KR" dirty="0"/>
              <a:t>page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F762511-D569-417B-AAB6-A228FE0B3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866" y="1135998"/>
            <a:ext cx="4865821" cy="273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70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3"/>
          <p:cNvSpPr txBox="1">
            <a:spLocks noGrp="1"/>
          </p:cNvSpPr>
          <p:nvPr>
            <p:ph type="ctrTitle"/>
          </p:nvPr>
        </p:nvSpPr>
        <p:spPr>
          <a:xfrm>
            <a:off x="2381243" y="0"/>
            <a:ext cx="4381512" cy="12741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/>
              <a:t>Smooth team</a:t>
            </a:r>
            <a:r>
              <a:rPr lang="ko-KR" altLang="en-US" sz="4800" dirty="0"/>
              <a:t>♥</a:t>
            </a:r>
            <a:endParaRPr sz="4800" dirty="0"/>
          </a:p>
        </p:txBody>
      </p:sp>
      <p:grpSp>
        <p:nvGrpSpPr>
          <p:cNvPr id="400" name="Google Shape;400;p33"/>
          <p:cNvGrpSpPr/>
          <p:nvPr/>
        </p:nvGrpSpPr>
        <p:grpSpPr>
          <a:xfrm>
            <a:off x="809350" y="834450"/>
            <a:ext cx="535300" cy="194950"/>
            <a:chOff x="5054325" y="1441125"/>
            <a:chExt cx="535300" cy="194950"/>
          </a:xfrm>
        </p:grpSpPr>
        <p:sp>
          <p:nvSpPr>
            <p:cNvPr id="401" name="Google Shape;401;p33"/>
            <p:cNvSpPr/>
            <p:nvPr/>
          </p:nvSpPr>
          <p:spPr>
            <a:xfrm>
              <a:off x="5054325" y="1441125"/>
              <a:ext cx="535300" cy="194950"/>
            </a:xfrm>
            <a:custGeom>
              <a:avLst/>
              <a:gdLst/>
              <a:ahLst/>
              <a:cxnLst/>
              <a:rect l="l" t="t" r="r" b="b"/>
              <a:pathLst>
                <a:path w="21412" h="7798" extrusionOk="0">
                  <a:moveTo>
                    <a:pt x="10492" y="1"/>
                  </a:moveTo>
                  <a:cubicBezTo>
                    <a:pt x="8476" y="1"/>
                    <a:pt x="6692" y="1553"/>
                    <a:pt x="6477" y="3337"/>
                  </a:cubicBezTo>
                  <a:cubicBezTo>
                    <a:pt x="6031" y="3123"/>
                    <a:pt x="5799" y="3123"/>
                    <a:pt x="5353" y="3123"/>
                  </a:cubicBezTo>
                  <a:cubicBezTo>
                    <a:pt x="3801" y="3123"/>
                    <a:pt x="2677" y="4229"/>
                    <a:pt x="2463" y="5568"/>
                  </a:cubicBezTo>
                  <a:lnTo>
                    <a:pt x="2017" y="5568"/>
                  </a:lnTo>
                  <a:cubicBezTo>
                    <a:pt x="893" y="5568"/>
                    <a:pt x="1" y="6460"/>
                    <a:pt x="1" y="7584"/>
                  </a:cubicBezTo>
                  <a:lnTo>
                    <a:pt x="1" y="7798"/>
                  </a:lnTo>
                  <a:lnTo>
                    <a:pt x="21412" y="7798"/>
                  </a:lnTo>
                  <a:lnTo>
                    <a:pt x="21412" y="7584"/>
                  </a:lnTo>
                  <a:cubicBezTo>
                    <a:pt x="21412" y="6460"/>
                    <a:pt x="20520" y="5568"/>
                    <a:pt x="19413" y="5568"/>
                  </a:cubicBezTo>
                  <a:lnTo>
                    <a:pt x="18967" y="5568"/>
                  </a:lnTo>
                  <a:cubicBezTo>
                    <a:pt x="18735" y="4015"/>
                    <a:pt x="17397" y="2891"/>
                    <a:pt x="15845" y="2891"/>
                  </a:cubicBezTo>
                  <a:cubicBezTo>
                    <a:pt x="15399" y="2891"/>
                    <a:pt x="14721" y="2891"/>
                    <a:pt x="14275" y="3337"/>
                  </a:cubicBezTo>
                  <a:cubicBezTo>
                    <a:pt x="14061" y="1339"/>
                    <a:pt x="12276" y="1"/>
                    <a:pt x="104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3"/>
            <p:cNvSpPr/>
            <p:nvPr/>
          </p:nvSpPr>
          <p:spPr>
            <a:xfrm>
              <a:off x="5127025" y="1513400"/>
              <a:ext cx="339950" cy="122675"/>
            </a:xfrm>
            <a:custGeom>
              <a:avLst/>
              <a:gdLst/>
              <a:ahLst/>
              <a:cxnLst/>
              <a:rect l="l" t="t" r="r" b="b"/>
              <a:pathLst>
                <a:path w="13598" h="4907" extrusionOk="0">
                  <a:moveTo>
                    <a:pt x="6692" y="0"/>
                  </a:moveTo>
                  <a:cubicBezTo>
                    <a:pt x="5354" y="0"/>
                    <a:pt x="4462" y="892"/>
                    <a:pt x="4230" y="2016"/>
                  </a:cubicBezTo>
                  <a:cubicBezTo>
                    <a:pt x="4016" y="2016"/>
                    <a:pt x="3784" y="1784"/>
                    <a:pt x="3338" y="1784"/>
                  </a:cubicBezTo>
                  <a:cubicBezTo>
                    <a:pt x="2445" y="1784"/>
                    <a:pt x="1785" y="2462"/>
                    <a:pt x="1553" y="3355"/>
                  </a:cubicBezTo>
                  <a:lnTo>
                    <a:pt x="1339" y="3355"/>
                  </a:lnTo>
                  <a:cubicBezTo>
                    <a:pt x="661" y="3355"/>
                    <a:pt x="1" y="4015"/>
                    <a:pt x="1" y="4693"/>
                  </a:cubicBezTo>
                  <a:lnTo>
                    <a:pt x="1" y="4907"/>
                  </a:lnTo>
                  <a:lnTo>
                    <a:pt x="13597" y="4907"/>
                  </a:lnTo>
                  <a:lnTo>
                    <a:pt x="13597" y="4693"/>
                  </a:lnTo>
                  <a:cubicBezTo>
                    <a:pt x="13597" y="4015"/>
                    <a:pt x="13151" y="3355"/>
                    <a:pt x="12491" y="3355"/>
                  </a:cubicBezTo>
                  <a:cubicBezTo>
                    <a:pt x="12259" y="3355"/>
                    <a:pt x="12259" y="3355"/>
                    <a:pt x="12045" y="3569"/>
                  </a:cubicBezTo>
                  <a:cubicBezTo>
                    <a:pt x="12045" y="2462"/>
                    <a:pt x="11153" y="1784"/>
                    <a:pt x="10260" y="1784"/>
                  </a:cubicBezTo>
                  <a:cubicBezTo>
                    <a:pt x="9814" y="1784"/>
                    <a:pt x="9582" y="1784"/>
                    <a:pt x="9136" y="2016"/>
                  </a:cubicBezTo>
                  <a:cubicBezTo>
                    <a:pt x="8922" y="892"/>
                    <a:pt x="8030" y="0"/>
                    <a:pt x="6692" y="0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230B31AF-790D-49CF-8A03-B5F23240A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2228489" y="1137111"/>
            <a:ext cx="4687021" cy="3515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074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4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2000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Idea from..</a:t>
            </a:r>
            <a:endParaRPr sz="2000" dirty="0"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68F0BFF-D820-4C6E-BC90-F53AFCE5A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122" y="1102600"/>
            <a:ext cx="6881755" cy="325424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5"/>
          <p:cNvSpPr txBox="1">
            <a:spLocks noGrp="1"/>
          </p:cNvSpPr>
          <p:nvPr>
            <p:ph type="title"/>
          </p:nvPr>
        </p:nvSpPr>
        <p:spPr>
          <a:xfrm>
            <a:off x="685800" y="533400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dirty="0">
                <a:solidFill>
                  <a:schemeClr val="dk1"/>
                </a:solidFill>
              </a:rPr>
              <a:t>What “ESC” does?</a:t>
            </a:r>
            <a:endParaRPr b="0" dirty="0">
              <a:solidFill>
                <a:schemeClr val="dk1"/>
              </a:solidFill>
            </a:endParaRPr>
          </a:p>
        </p:txBody>
      </p:sp>
      <p:grpSp>
        <p:nvGrpSpPr>
          <p:cNvPr id="414" name="Google Shape;414;p35"/>
          <p:cNvGrpSpPr/>
          <p:nvPr/>
        </p:nvGrpSpPr>
        <p:grpSpPr>
          <a:xfrm>
            <a:off x="859062" y="1250976"/>
            <a:ext cx="1261398" cy="963203"/>
            <a:chOff x="720831" y="1246775"/>
            <a:chExt cx="1261398" cy="963203"/>
          </a:xfrm>
        </p:grpSpPr>
        <p:grpSp>
          <p:nvGrpSpPr>
            <p:cNvPr id="415" name="Google Shape;415;p35"/>
            <p:cNvGrpSpPr/>
            <p:nvPr/>
          </p:nvGrpSpPr>
          <p:grpSpPr>
            <a:xfrm>
              <a:off x="986925" y="1246775"/>
              <a:ext cx="535300" cy="194950"/>
              <a:chOff x="5054325" y="1441125"/>
              <a:chExt cx="535300" cy="194950"/>
            </a:xfrm>
          </p:grpSpPr>
          <p:sp>
            <p:nvSpPr>
              <p:cNvPr id="416" name="Google Shape;416;p35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35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8" name="Google Shape;418;p35" descr="Slidesgo" title="Background"/>
            <p:cNvSpPr/>
            <p:nvPr/>
          </p:nvSpPr>
          <p:spPr>
            <a:xfrm flipH="1">
              <a:off x="720831" y="1333322"/>
              <a:ext cx="1261398" cy="876656"/>
            </a:xfrm>
            <a:custGeom>
              <a:avLst/>
              <a:gdLst/>
              <a:ahLst/>
              <a:cxnLst/>
              <a:rect l="l" t="t" r="r" b="b"/>
              <a:pathLst>
                <a:path w="66276" h="46061" extrusionOk="0">
                  <a:moveTo>
                    <a:pt x="16512" y="0"/>
                  </a:moveTo>
                  <a:cubicBezTo>
                    <a:pt x="10655" y="0"/>
                    <a:pt x="6518" y="2173"/>
                    <a:pt x="3911" y="5649"/>
                  </a:cubicBezTo>
                  <a:cubicBezTo>
                    <a:pt x="1530" y="8691"/>
                    <a:pt x="435" y="12828"/>
                    <a:pt x="226" y="17382"/>
                  </a:cubicBezTo>
                  <a:cubicBezTo>
                    <a:pt x="0" y="19554"/>
                    <a:pt x="0" y="21727"/>
                    <a:pt x="435" y="24126"/>
                  </a:cubicBezTo>
                  <a:cubicBezTo>
                    <a:pt x="435" y="25429"/>
                    <a:pt x="660" y="26733"/>
                    <a:pt x="1095" y="27810"/>
                  </a:cubicBezTo>
                  <a:cubicBezTo>
                    <a:pt x="1964" y="31513"/>
                    <a:pt x="3911" y="34989"/>
                    <a:pt x="6309" y="37805"/>
                  </a:cubicBezTo>
                  <a:lnTo>
                    <a:pt x="6953" y="38465"/>
                  </a:lnTo>
                  <a:cubicBezTo>
                    <a:pt x="11524" y="43245"/>
                    <a:pt x="17816" y="46061"/>
                    <a:pt x="24560" y="46061"/>
                  </a:cubicBezTo>
                  <a:lnTo>
                    <a:pt x="41072" y="46061"/>
                  </a:lnTo>
                  <a:cubicBezTo>
                    <a:pt x="49537" y="46061"/>
                    <a:pt x="57150" y="41507"/>
                    <a:pt x="61495" y="34763"/>
                  </a:cubicBezTo>
                  <a:cubicBezTo>
                    <a:pt x="63008" y="32156"/>
                    <a:pt x="64311" y="29340"/>
                    <a:pt x="64746" y="26298"/>
                  </a:cubicBezTo>
                  <a:cubicBezTo>
                    <a:pt x="66275" y="19120"/>
                    <a:pt x="65406" y="12828"/>
                    <a:pt x="58662" y="12393"/>
                  </a:cubicBezTo>
                  <a:lnTo>
                    <a:pt x="58228" y="12393"/>
                  </a:lnTo>
                  <a:cubicBezTo>
                    <a:pt x="53448" y="12167"/>
                    <a:pt x="49537" y="11733"/>
                    <a:pt x="46495" y="10864"/>
                  </a:cubicBezTo>
                  <a:cubicBezTo>
                    <a:pt x="33251" y="7613"/>
                    <a:pt x="33685" y="226"/>
                    <a:pt x="17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9" name="Google Shape;419;p35"/>
            <p:cNvGrpSpPr/>
            <p:nvPr/>
          </p:nvGrpSpPr>
          <p:grpSpPr>
            <a:xfrm>
              <a:off x="986925" y="1355988"/>
              <a:ext cx="841875" cy="831325"/>
              <a:chOff x="2286000" y="-907525"/>
              <a:chExt cx="841875" cy="831325"/>
            </a:xfrm>
          </p:grpSpPr>
          <p:sp>
            <p:nvSpPr>
              <p:cNvPr id="420" name="Google Shape;420;p35"/>
              <p:cNvSpPr/>
              <p:nvPr/>
            </p:nvSpPr>
            <p:spPr>
              <a:xfrm>
                <a:off x="2286000" y="-907525"/>
                <a:ext cx="841875" cy="831325"/>
              </a:xfrm>
              <a:custGeom>
                <a:avLst/>
                <a:gdLst/>
                <a:ahLst/>
                <a:cxnLst/>
                <a:rect l="l" t="t" r="r" b="b"/>
                <a:pathLst>
                  <a:path w="33675" h="33253" extrusionOk="0">
                    <a:moveTo>
                      <a:pt x="16788" y="0"/>
                    </a:moveTo>
                    <a:cubicBezTo>
                      <a:pt x="7871" y="0"/>
                      <a:pt x="493" y="7169"/>
                      <a:pt x="249" y="16196"/>
                    </a:cubicBezTo>
                    <a:cubicBezTo>
                      <a:pt x="1" y="25374"/>
                      <a:pt x="7254" y="33000"/>
                      <a:pt x="16433" y="33248"/>
                    </a:cubicBezTo>
                    <a:cubicBezTo>
                      <a:pt x="16550" y="33251"/>
                      <a:pt x="16667" y="33252"/>
                      <a:pt x="16784" y="33252"/>
                    </a:cubicBezTo>
                    <a:cubicBezTo>
                      <a:pt x="25747" y="33252"/>
                      <a:pt x="33182" y="26125"/>
                      <a:pt x="33427" y="17064"/>
                    </a:cubicBezTo>
                    <a:cubicBezTo>
                      <a:pt x="33675" y="7885"/>
                      <a:pt x="26421" y="254"/>
                      <a:pt x="17242" y="6"/>
                    </a:cubicBezTo>
                    <a:cubicBezTo>
                      <a:pt x="17090" y="2"/>
                      <a:pt x="16939" y="0"/>
                      <a:pt x="16788" y="0"/>
                    </a:cubicBezTo>
                    <a:close/>
                  </a:path>
                </a:pathLst>
              </a:custGeom>
              <a:solidFill>
                <a:srgbClr val="00FE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35"/>
              <p:cNvSpPr/>
              <p:nvPr/>
            </p:nvSpPr>
            <p:spPr>
              <a:xfrm>
                <a:off x="2286000" y="-907375"/>
                <a:ext cx="832575" cy="831175"/>
              </a:xfrm>
              <a:custGeom>
                <a:avLst/>
                <a:gdLst/>
                <a:ahLst/>
                <a:cxnLst/>
                <a:rect l="l" t="t" r="r" b="b"/>
                <a:pathLst>
                  <a:path w="33303" h="33247" extrusionOk="0">
                    <a:moveTo>
                      <a:pt x="17242" y="0"/>
                    </a:moveTo>
                    <a:cubicBezTo>
                      <a:pt x="16433" y="0"/>
                      <a:pt x="15630" y="65"/>
                      <a:pt x="14821" y="124"/>
                    </a:cubicBezTo>
                    <a:cubicBezTo>
                      <a:pt x="15133" y="868"/>
                      <a:pt x="15193" y="1677"/>
                      <a:pt x="14637" y="2297"/>
                    </a:cubicBezTo>
                    <a:cubicBezTo>
                      <a:pt x="14389" y="2545"/>
                      <a:pt x="14141" y="2729"/>
                      <a:pt x="13893" y="2853"/>
                    </a:cubicBezTo>
                    <a:cubicBezTo>
                      <a:pt x="13585" y="3112"/>
                      <a:pt x="13191" y="3242"/>
                      <a:pt x="12746" y="3242"/>
                    </a:cubicBezTo>
                    <a:cubicBezTo>
                      <a:pt x="12654" y="3242"/>
                      <a:pt x="12560" y="3236"/>
                      <a:pt x="12464" y="3225"/>
                    </a:cubicBezTo>
                    <a:cubicBezTo>
                      <a:pt x="12032" y="3349"/>
                      <a:pt x="11536" y="3473"/>
                      <a:pt x="11100" y="3597"/>
                    </a:cubicBezTo>
                    <a:lnTo>
                      <a:pt x="10544" y="3597"/>
                    </a:lnTo>
                    <a:cubicBezTo>
                      <a:pt x="10355" y="3910"/>
                      <a:pt x="10355" y="4282"/>
                      <a:pt x="10479" y="4590"/>
                    </a:cubicBezTo>
                    <a:cubicBezTo>
                      <a:pt x="10544" y="5086"/>
                      <a:pt x="10728" y="5770"/>
                      <a:pt x="10296" y="6143"/>
                    </a:cubicBezTo>
                    <a:cubicBezTo>
                      <a:pt x="9902" y="6536"/>
                      <a:pt x="9586" y="6577"/>
                      <a:pt x="9163" y="6577"/>
                    </a:cubicBezTo>
                    <a:cubicBezTo>
                      <a:pt x="9053" y="6577"/>
                      <a:pt x="8935" y="6574"/>
                      <a:pt x="8807" y="6574"/>
                    </a:cubicBezTo>
                    <a:cubicBezTo>
                      <a:pt x="8311" y="7194"/>
                      <a:pt x="8435" y="7567"/>
                      <a:pt x="9239" y="7815"/>
                    </a:cubicBezTo>
                    <a:cubicBezTo>
                      <a:pt x="9428" y="7939"/>
                      <a:pt x="9611" y="8003"/>
                      <a:pt x="9800" y="8063"/>
                    </a:cubicBezTo>
                    <a:lnTo>
                      <a:pt x="9859" y="8063"/>
                    </a:lnTo>
                    <a:cubicBezTo>
                      <a:pt x="10296" y="8003"/>
                      <a:pt x="10668" y="7879"/>
                      <a:pt x="11040" y="7567"/>
                    </a:cubicBezTo>
                    <a:cubicBezTo>
                      <a:pt x="11536" y="7259"/>
                      <a:pt x="12156" y="6639"/>
                      <a:pt x="12777" y="6639"/>
                    </a:cubicBezTo>
                    <a:cubicBezTo>
                      <a:pt x="14325" y="6698"/>
                      <a:pt x="14573" y="8187"/>
                      <a:pt x="14017" y="9368"/>
                    </a:cubicBezTo>
                    <a:cubicBezTo>
                      <a:pt x="13521" y="10543"/>
                      <a:pt x="13828" y="11724"/>
                      <a:pt x="14265" y="12841"/>
                    </a:cubicBezTo>
                    <a:cubicBezTo>
                      <a:pt x="14573" y="13644"/>
                      <a:pt x="15069" y="14205"/>
                      <a:pt x="15133" y="15073"/>
                    </a:cubicBezTo>
                    <a:cubicBezTo>
                      <a:pt x="15185" y="16153"/>
                      <a:pt x="13550" y="16387"/>
                      <a:pt x="12673" y="16387"/>
                    </a:cubicBezTo>
                    <a:cubicBezTo>
                      <a:pt x="12543" y="16387"/>
                      <a:pt x="12429" y="16382"/>
                      <a:pt x="12340" y="16373"/>
                    </a:cubicBezTo>
                    <a:cubicBezTo>
                      <a:pt x="11988" y="16336"/>
                      <a:pt x="10889" y="15749"/>
                      <a:pt x="10146" y="15749"/>
                    </a:cubicBezTo>
                    <a:cubicBezTo>
                      <a:pt x="9715" y="15749"/>
                      <a:pt x="9404" y="15946"/>
                      <a:pt x="9428" y="16562"/>
                    </a:cubicBezTo>
                    <a:cubicBezTo>
                      <a:pt x="9487" y="17306"/>
                      <a:pt x="9239" y="17738"/>
                      <a:pt x="8867" y="18298"/>
                    </a:cubicBezTo>
                    <a:cubicBezTo>
                      <a:pt x="8807" y="18358"/>
                      <a:pt x="8807" y="18482"/>
                      <a:pt x="8743" y="18606"/>
                    </a:cubicBezTo>
                    <a:cubicBezTo>
                      <a:pt x="8545" y="19002"/>
                      <a:pt x="9257" y="19123"/>
                      <a:pt x="9709" y="19123"/>
                    </a:cubicBezTo>
                    <a:cubicBezTo>
                      <a:pt x="9823" y="19123"/>
                      <a:pt x="9921" y="19115"/>
                      <a:pt x="9983" y="19102"/>
                    </a:cubicBezTo>
                    <a:cubicBezTo>
                      <a:pt x="10420" y="19102"/>
                      <a:pt x="10792" y="19043"/>
                      <a:pt x="11164" y="19043"/>
                    </a:cubicBezTo>
                    <a:cubicBezTo>
                      <a:pt x="11306" y="19006"/>
                      <a:pt x="11428" y="18970"/>
                      <a:pt x="11528" y="18970"/>
                    </a:cubicBezTo>
                    <a:cubicBezTo>
                      <a:pt x="11603" y="18970"/>
                      <a:pt x="11667" y="18990"/>
                      <a:pt x="11720" y="19043"/>
                    </a:cubicBezTo>
                    <a:cubicBezTo>
                      <a:pt x="11968" y="19167"/>
                      <a:pt x="12156" y="19291"/>
                      <a:pt x="12340" y="19415"/>
                    </a:cubicBezTo>
                    <a:cubicBezTo>
                      <a:pt x="13208" y="19787"/>
                      <a:pt x="14017" y="19970"/>
                      <a:pt x="14201" y="20839"/>
                    </a:cubicBezTo>
                    <a:cubicBezTo>
                      <a:pt x="14389" y="20963"/>
                      <a:pt x="14573" y="21151"/>
                      <a:pt x="14821" y="21335"/>
                    </a:cubicBezTo>
                    <a:cubicBezTo>
                      <a:pt x="15317" y="21771"/>
                      <a:pt x="16061" y="22516"/>
                      <a:pt x="15630" y="23195"/>
                    </a:cubicBezTo>
                    <a:cubicBezTo>
                      <a:pt x="15441" y="23508"/>
                      <a:pt x="15505" y="24252"/>
                      <a:pt x="15193" y="24560"/>
                    </a:cubicBezTo>
                    <a:cubicBezTo>
                      <a:pt x="14761" y="24932"/>
                      <a:pt x="14077" y="25056"/>
                      <a:pt x="14017" y="25741"/>
                    </a:cubicBezTo>
                    <a:cubicBezTo>
                      <a:pt x="14017" y="25924"/>
                      <a:pt x="13893" y="26048"/>
                      <a:pt x="13704" y="26048"/>
                    </a:cubicBezTo>
                    <a:cubicBezTo>
                      <a:pt x="13273" y="26792"/>
                      <a:pt x="12712" y="27413"/>
                      <a:pt x="12588" y="28281"/>
                    </a:cubicBezTo>
                    <a:cubicBezTo>
                      <a:pt x="12777" y="29025"/>
                      <a:pt x="13332" y="29710"/>
                      <a:pt x="13397" y="30514"/>
                    </a:cubicBezTo>
                    <a:cubicBezTo>
                      <a:pt x="13397" y="30762"/>
                      <a:pt x="13332" y="30950"/>
                      <a:pt x="13208" y="31074"/>
                    </a:cubicBezTo>
                    <a:lnTo>
                      <a:pt x="13208" y="31134"/>
                    </a:lnTo>
                    <a:cubicBezTo>
                      <a:pt x="13165" y="31224"/>
                      <a:pt x="13052" y="31283"/>
                      <a:pt x="12947" y="31283"/>
                    </a:cubicBezTo>
                    <a:cubicBezTo>
                      <a:pt x="12908" y="31283"/>
                      <a:pt x="12870" y="31275"/>
                      <a:pt x="12836" y="31258"/>
                    </a:cubicBezTo>
                    <a:cubicBezTo>
                      <a:pt x="12712" y="31258"/>
                      <a:pt x="12529" y="31258"/>
                      <a:pt x="12405" y="31198"/>
                    </a:cubicBezTo>
                    <a:cubicBezTo>
                      <a:pt x="12280" y="31134"/>
                      <a:pt x="12216" y="31010"/>
                      <a:pt x="12216" y="30886"/>
                    </a:cubicBezTo>
                    <a:cubicBezTo>
                      <a:pt x="10668" y="30082"/>
                      <a:pt x="9735" y="28529"/>
                      <a:pt x="9800" y="26668"/>
                    </a:cubicBezTo>
                    <a:cubicBezTo>
                      <a:pt x="9859" y="25676"/>
                      <a:pt x="10355" y="24500"/>
                      <a:pt x="9428" y="23567"/>
                    </a:cubicBezTo>
                    <a:cubicBezTo>
                      <a:pt x="9180" y="23384"/>
                      <a:pt x="8807" y="23071"/>
                      <a:pt x="8683" y="22764"/>
                    </a:cubicBezTo>
                    <a:cubicBezTo>
                      <a:pt x="8435" y="21831"/>
                      <a:pt x="8807" y="21399"/>
                      <a:pt x="9115" y="20655"/>
                    </a:cubicBezTo>
                    <a:cubicBezTo>
                      <a:pt x="8931" y="20094"/>
                      <a:pt x="7751" y="19539"/>
                      <a:pt x="7443" y="18794"/>
                    </a:cubicBezTo>
                    <a:cubicBezTo>
                      <a:pt x="7071" y="18050"/>
                      <a:pt x="6699" y="17614"/>
                      <a:pt x="6634" y="16810"/>
                    </a:cubicBezTo>
                    <a:cubicBezTo>
                      <a:pt x="6575" y="15693"/>
                      <a:pt x="4898" y="15569"/>
                      <a:pt x="4278" y="14885"/>
                    </a:cubicBezTo>
                    <a:cubicBezTo>
                      <a:pt x="3905" y="14453"/>
                      <a:pt x="3226" y="13768"/>
                      <a:pt x="3102" y="13213"/>
                    </a:cubicBezTo>
                    <a:cubicBezTo>
                      <a:pt x="2913" y="12096"/>
                      <a:pt x="2913" y="10791"/>
                      <a:pt x="3037" y="9675"/>
                    </a:cubicBezTo>
                    <a:cubicBezTo>
                      <a:pt x="3102" y="8995"/>
                      <a:pt x="2978" y="8311"/>
                      <a:pt x="2854" y="7691"/>
                    </a:cubicBezTo>
                    <a:cubicBezTo>
                      <a:pt x="1301" y="10112"/>
                      <a:pt x="308" y="13024"/>
                      <a:pt x="249" y="16190"/>
                    </a:cubicBezTo>
                    <a:cubicBezTo>
                      <a:pt x="1" y="25368"/>
                      <a:pt x="7254" y="32994"/>
                      <a:pt x="16433" y="33242"/>
                    </a:cubicBezTo>
                    <a:cubicBezTo>
                      <a:pt x="16559" y="33245"/>
                      <a:pt x="16684" y="33247"/>
                      <a:pt x="16809" y="33247"/>
                    </a:cubicBezTo>
                    <a:cubicBezTo>
                      <a:pt x="25202" y="33247"/>
                      <a:pt x="32203" y="27043"/>
                      <a:pt x="33302" y="18854"/>
                    </a:cubicBezTo>
                    <a:lnTo>
                      <a:pt x="33302" y="18854"/>
                    </a:lnTo>
                    <a:cubicBezTo>
                      <a:pt x="32623" y="19970"/>
                      <a:pt x="31754" y="20903"/>
                      <a:pt x="30638" y="21399"/>
                    </a:cubicBezTo>
                    <a:cubicBezTo>
                      <a:pt x="30574" y="21459"/>
                      <a:pt x="30574" y="21523"/>
                      <a:pt x="30514" y="21647"/>
                    </a:cubicBezTo>
                    <a:cubicBezTo>
                      <a:pt x="30446" y="21748"/>
                      <a:pt x="30341" y="21794"/>
                      <a:pt x="30239" y="21794"/>
                    </a:cubicBezTo>
                    <a:cubicBezTo>
                      <a:pt x="30155" y="21794"/>
                      <a:pt x="30074" y="21763"/>
                      <a:pt x="30018" y="21707"/>
                    </a:cubicBezTo>
                    <a:cubicBezTo>
                      <a:pt x="29581" y="21211"/>
                      <a:pt x="29026" y="20903"/>
                      <a:pt x="28405" y="20903"/>
                    </a:cubicBezTo>
                    <a:cubicBezTo>
                      <a:pt x="27721" y="20903"/>
                      <a:pt x="28217" y="21459"/>
                      <a:pt x="28281" y="21771"/>
                    </a:cubicBezTo>
                    <a:cubicBezTo>
                      <a:pt x="28465" y="22327"/>
                      <a:pt x="28281" y="22764"/>
                      <a:pt x="27845" y="23071"/>
                    </a:cubicBezTo>
                    <a:cubicBezTo>
                      <a:pt x="27539" y="23276"/>
                      <a:pt x="27213" y="23368"/>
                      <a:pt x="26889" y="23368"/>
                    </a:cubicBezTo>
                    <a:cubicBezTo>
                      <a:pt x="26624" y="23368"/>
                      <a:pt x="26360" y="23307"/>
                      <a:pt x="26108" y="23195"/>
                    </a:cubicBezTo>
                    <a:cubicBezTo>
                      <a:pt x="25860" y="23071"/>
                      <a:pt x="25736" y="22888"/>
                      <a:pt x="25677" y="22640"/>
                    </a:cubicBezTo>
                    <a:cubicBezTo>
                      <a:pt x="25364" y="23816"/>
                      <a:pt x="25304" y="26857"/>
                      <a:pt x="24868" y="27909"/>
                    </a:cubicBezTo>
                    <a:cubicBezTo>
                      <a:pt x="24560" y="28717"/>
                      <a:pt x="24248" y="29462"/>
                      <a:pt x="23379" y="29710"/>
                    </a:cubicBezTo>
                    <a:cubicBezTo>
                      <a:pt x="23351" y="29720"/>
                      <a:pt x="23322" y="29725"/>
                      <a:pt x="23292" y="29725"/>
                    </a:cubicBezTo>
                    <a:cubicBezTo>
                      <a:pt x="22632" y="29725"/>
                      <a:pt x="21886" y="27144"/>
                      <a:pt x="21767" y="26668"/>
                    </a:cubicBezTo>
                    <a:cubicBezTo>
                      <a:pt x="21643" y="26172"/>
                      <a:pt x="21891" y="25552"/>
                      <a:pt x="22015" y="25056"/>
                    </a:cubicBezTo>
                    <a:cubicBezTo>
                      <a:pt x="22452" y="23567"/>
                      <a:pt x="21023" y="23691"/>
                      <a:pt x="19906" y="23195"/>
                    </a:cubicBezTo>
                    <a:cubicBezTo>
                      <a:pt x="18730" y="22699"/>
                      <a:pt x="18358" y="19722"/>
                      <a:pt x="19782" y="18918"/>
                    </a:cubicBezTo>
                    <a:cubicBezTo>
                      <a:pt x="20159" y="18718"/>
                      <a:pt x="20488" y="18645"/>
                      <a:pt x="20806" y="18645"/>
                    </a:cubicBezTo>
                    <a:cubicBezTo>
                      <a:pt x="21380" y="18645"/>
                      <a:pt x="21917" y="18883"/>
                      <a:pt x="22635" y="19043"/>
                    </a:cubicBezTo>
                    <a:cubicBezTo>
                      <a:pt x="23118" y="19126"/>
                      <a:pt x="23638" y="19198"/>
                      <a:pt x="24150" y="19198"/>
                    </a:cubicBezTo>
                    <a:cubicBezTo>
                      <a:pt x="24759" y="19198"/>
                      <a:pt x="25356" y="19096"/>
                      <a:pt x="25860" y="18794"/>
                    </a:cubicBezTo>
                    <a:cubicBezTo>
                      <a:pt x="26356" y="18546"/>
                      <a:pt x="26793" y="18234"/>
                      <a:pt x="27165" y="17862"/>
                    </a:cubicBezTo>
                    <a:cubicBezTo>
                      <a:pt x="27721" y="17182"/>
                      <a:pt x="27785" y="16562"/>
                      <a:pt x="27473" y="15877"/>
                    </a:cubicBezTo>
                    <a:cubicBezTo>
                      <a:pt x="27349" y="15818"/>
                      <a:pt x="27225" y="15753"/>
                      <a:pt x="27101" y="15753"/>
                    </a:cubicBezTo>
                    <a:cubicBezTo>
                      <a:pt x="26815" y="16044"/>
                      <a:pt x="26473" y="16758"/>
                      <a:pt x="26028" y="16758"/>
                    </a:cubicBezTo>
                    <a:cubicBezTo>
                      <a:pt x="25994" y="16758"/>
                      <a:pt x="25960" y="16754"/>
                      <a:pt x="25925" y="16745"/>
                    </a:cubicBezTo>
                    <a:cubicBezTo>
                      <a:pt x="25736" y="16686"/>
                      <a:pt x="25488" y="16686"/>
                      <a:pt x="25364" y="16621"/>
                    </a:cubicBezTo>
                    <a:lnTo>
                      <a:pt x="25240" y="16497"/>
                    </a:lnTo>
                    <a:lnTo>
                      <a:pt x="25240" y="16497"/>
                    </a:lnTo>
                    <a:cubicBezTo>
                      <a:pt x="25240" y="17117"/>
                      <a:pt x="25364" y="17738"/>
                      <a:pt x="24684" y="17986"/>
                    </a:cubicBezTo>
                    <a:cubicBezTo>
                      <a:pt x="24650" y="17994"/>
                      <a:pt x="24618" y="17998"/>
                      <a:pt x="24588" y="17998"/>
                    </a:cubicBezTo>
                    <a:cubicBezTo>
                      <a:pt x="24068" y="17998"/>
                      <a:pt x="24068" y="16801"/>
                      <a:pt x="23724" y="16801"/>
                    </a:cubicBezTo>
                    <a:cubicBezTo>
                      <a:pt x="23650" y="16801"/>
                      <a:pt x="23559" y="16857"/>
                      <a:pt x="23444" y="16993"/>
                    </a:cubicBezTo>
                    <a:cubicBezTo>
                      <a:pt x="23379" y="17058"/>
                      <a:pt x="23320" y="17058"/>
                      <a:pt x="23255" y="17117"/>
                    </a:cubicBezTo>
                    <a:cubicBezTo>
                      <a:pt x="23031" y="17512"/>
                      <a:pt x="22604" y="18260"/>
                      <a:pt x="22157" y="18260"/>
                    </a:cubicBezTo>
                    <a:cubicBezTo>
                      <a:pt x="22110" y="18260"/>
                      <a:pt x="22062" y="18252"/>
                      <a:pt x="22015" y="18234"/>
                    </a:cubicBezTo>
                    <a:cubicBezTo>
                      <a:pt x="21519" y="18110"/>
                      <a:pt x="20715" y="17738"/>
                      <a:pt x="20343" y="17366"/>
                    </a:cubicBezTo>
                    <a:cubicBezTo>
                      <a:pt x="19971" y="16934"/>
                      <a:pt x="20219" y="16497"/>
                      <a:pt x="20527" y="16249"/>
                    </a:cubicBezTo>
                    <a:cubicBezTo>
                      <a:pt x="20715" y="16066"/>
                      <a:pt x="21023" y="16066"/>
                      <a:pt x="21211" y="16066"/>
                    </a:cubicBezTo>
                    <a:cubicBezTo>
                      <a:pt x="21755" y="15294"/>
                      <a:pt x="21933" y="14922"/>
                      <a:pt x="21774" y="14922"/>
                    </a:cubicBezTo>
                    <a:cubicBezTo>
                      <a:pt x="21715" y="14922"/>
                      <a:pt x="21609" y="14973"/>
                      <a:pt x="21459" y="15073"/>
                    </a:cubicBezTo>
                    <a:cubicBezTo>
                      <a:pt x="21395" y="15133"/>
                      <a:pt x="21395" y="15133"/>
                      <a:pt x="21335" y="15133"/>
                    </a:cubicBezTo>
                    <a:cubicBezTo>
                      <a:pt x="19723" y="15009"/>
                      <a:pt x="19847" y="13272"/>
                      <a:pt x="20095" y="12032"/>
                    </a:cubicBezTo>
                    <a:cubicBezTo>
                      <a:pt x="20145" y="11823"/>
                      <a:pt x="20417" y="11572"/>
                      <a:pt x="20688" y="11572"/>
                    </a:cubicBezTo>
                    <a:cubicBezTo>
                      <a:pt x="20739" y="11572"/>
                      <a:pt x="20790" y="11581"/>
                      <a:pt x="20839" y="11600"/>
                    </a:cubicBezTo>
                    <a:cubicBezTo>
                      <a:pt x="21271" y="11784"/>
                      <a:pt x="21583" y="12096"/>
                      <a:pt x="22015" y="12344"/>
                    </a:cubicBezTo>
                    <a:cubicBezTo>
                      <a:pt x="22387" y="12555"/>
                      <a:pt x="22720" y="12647"/>
                      <a:pt x="23016" y="12647"/>
                    </a:cubicBezTo>
                    <a:cubicBezTo>
                      <a:pt x="24545" y="12647"/>
                      <a:pt x="25076" y="10189"/>
                      <a:pt x="24868" y="8995"/>
                    </a:cubicBezTo>
                    <a:cubicBezTo>
                      <a:pt x="24868" y="8931"/>
                      <a:pt x="24868" y="8871"/>
                      <a:pt x="24932" y="8871"/>
                    </a:cubicBezTo>
                    <a:cubicBezTo>
                      <a:pt x="24862" y="8482"/>
                      <a:pt x="24730" y="8094"/>
                      <a:pt x="24607" y="8094"/>
                    </a:cubicBezTo>
                    <a:cubicBezTo>
                      <a:pt x="24514" y="8094"/>
                      <a:pt x="24425" y="8317"/>
                      <a:pt x="24372" y="8931"/>
                    </a:cubicBezTo>
                    <a:cubicBezTo>
                      <a:pt x="24372" y="9427"/>
                      <a:pt x="24312" y="10171"/>
                      <a:pt x="23876" y="10484"/>
                    </a:cubicBezTo>
                    <a:cubicBezTo>
                      <a:pt x="23512" y="10732"/>
                      <a:pt x="23172" y="10845"/>
                      <a:pt x="22868" y="10845"/>
                    </a:cubicBezTo>
                    <a:cubicBezTo>
                      <a:pt x="22188" y="10845"/>
                      <a:pt x="21690" y="10284"/>
                      <a:pt x="21519" y="9427"/>
                    </a:cubicBezTo>
                    <a:cubicBezTo>
                      <a:pt x="21335" y="8559"/>
                      <a:pt x="21767" y="7691"/>
                      <a:pt x="22080" y="6946"/>
                    </a:cubicBezTo>
                    <a:cubicBezTo>
                      <a:pt x="22387" y="5954"/>
                      <a:pt x="22015" y="4962"/>
                      <a:pt x="22263" y="3969"/>
                    </a:cubicBezTo>
                    <a:cubicBezTo>
                      <a:pt x="22387" y="3349"/>
                      <a:pt x="23196" y="2918"/>
                      <a:pt x="23692" y="2545"/>
                    </a:cubicBezTo>
                    <a:cubicBezTo>
                      <a:pt x="24000" y="2357"/>
                      <a:pt x="24248" y="2173"/>
                      <a:pt x="24560" y="1925"/>
                    </a:cubicBezTo>
                    <a:cubicBezTo>
                      <a:pt x="22328" y="744"/>
                      <a:pt x="19906" y="65"/>
                      <a:pt x="1724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35"/>
              <p:cNvSpPr/>
              <p:nvPr/>
            </p:nvSpPr>
            <p:spPr>
              <a:xfrm>
                <a:off x="2357325" y="-904275"/>
                <a:ext cx="330225" cy="779000"/>
              </a:xfrm>
              <a:custGeom>
                <a:avLst/>
                <a:gdLst/>
                <a:ahLst/>
                <a:cxnLst/>
                <a:rect l="l" t="t" r="r" b="b"/>
                <a:pathLst>
                  <a:path w="13209" h="31160" extrusionOk="0">
                    <a:moveTo>
                      <a:pt x="11968" y="0"/>
                    </a:moveTo>
                    <a:cubicBezTo>
                      <a:pt x="6947" y="620"/>
                      <a:pt x="2605" y="3473"/>
                      <a:pt x="1" y="7567"/>
                    </a:cubicBezTo>
                    <a:cubicBezTo>
                      <a:pt x="125" y="8187"/>
                      <a:pt x="249" y="8871"/>
                      <a:pt x="184" y="9551"/>
                    </a:cubicBezTo>
                    <a:cubicBezTo>
                      <a:pt x="60" y="10667"/>
                      <a:pt x="60" y="11972"/>
                      <a:pt x="249" y="13089"/>
                    </a:cubicBezTo>
                    <a:cubicBezTo>
                      <a:pt x="373" y="13644"/>
                      <a:pt x="1052" y="14329"/>
                      <a:pt x="1425" y="14761"/>
                    </a:cubicBezTo>
                    <a:cubicBezTo>
                      <a:pt x="2045" y="15445"/>
                      <a:pt x="3722" y="15569"/>
                      <a:pt x="3781" y="16686"/>
                    </a:cubicBezTo>
                    <a:cubicBezTo>
                      <a:pt x="3846" y="17490"/>
                      <a:pt x="4218" y="17926"/>
                      <a:pt x="4590" y="18670"/>
                    </a:cubicBezTo>
                    <a:cubicBezTo>
                      <a:pt x="4898" y="19415"/>
                      <a:pt x="6078" y="19970"/>
                      <a:pt x="6262" y="20531"/>
                    </a:cubicBezTo>
                    <a:cubicBezTo>
                      <a:pt x="5954" y="21275"/>
                      <a:pt x="5582" y="21707"/>
                      <a:pt x="5830" y="22640"/>
                    </a:cubicBezTo>
                    <a:cubicBezTo>
                      <a:pt x="5954" y="22947"/>
                      <a:pt x="6327" y="23260"/>
                      <a:pt x="6575" y="23443"/>
                    </a:cubicBezTo>
                    <a:cubicBezTo>
                      <a:pt x="7502" y="24376"/>
                      <a:pt x="7006" y="25552"/>
                      <a:pt x="6947" y="26544"/>
                    </a:cubicBezTo>
                    <a:cubicBezTo>
                      <a:pt x="6882" y="28405"/>
                      <a:pt x="7815" y="29958"/>
                      <a:pt x="9363" y="30762"/>
                    </a:cubicBezTo>
                    <a:cubicBezTo>
                      <a:pt x="9363" y="30886"/>
                      <a:pt x="9427" y="31010"/>
                      <a:pt x="9552" y="31074"/>
                    </a:cubicBezTo>
                    <a:cubicBezTo>
                      <a:pt x="9676" y="31134"/>
                      <a:pt x="9859" y="31134"/>
                      <a:pt x="9983" y="31134"/>
                    </a:cubicBezTo>
                    <a:cubicBezTo>
                      <a:pt x="10017" y="31151"/>
                      <a:pt x="10055" y="31159"/>
                      <a:pt x="10094" y="31159"/>
                    </a:cubicBezTo>
                    <a:cubicBezTo>
                      <a:pt x="10199" y="31159"/>
                      <a:pt x="10312" y="31100"/>
                      <a:pt x="10355" y="31010"/>
                    </a:cubicBezTo>
                    <a:lnTo>
                      <a:pt x="10355" y="30950"/>
                    </a:lnTo>
                    <a:cubicBezTo>
                      <a:pt x="10479" y="30826"/>
                      <a:pt x="10544" y="30638"/>
                      <a:pt x="10544" y="30390"/>
                    </a:cubicBezTo>
                    <a:cubicBezTo>
                      <a:pt x="10479" y="29586"/>
                      <a:pt x="9924" y="28901"/>
                      <a:pt x="9735" y="28157"/>
                    </a:cubicBezTo>
                    <a:cubicBezTo>
                      <a:pt x="9859" y="27289"/>
                      <a:pt x="10420" y="26668"/>
                      <a:pt x="10851" y="25924"/>
                    </a:cubicBezTo>
                    <a:cubicBezTo>
                      <a:pt x="11040" y="25924"/>
                      <a:pt x="11164" y="25800"/>
                      <a:pt x="11164" y="25617"/>
                    </a:cubicBezTo>
                    <a:cubicBezTo>
                      <a:pt x="11224" y="24932"/>
                      <a:pt x="11908" y="24808"/>
                      <a:pt x="12340" y="24436"/>
                    </a:cubicBezTo>
                    <a:cubicBezTo>
                      <a:pt x="12652" y="24128"/>
                      <a:pt x="12588" y="23384"/>
                      <a:pt x="12777" y="23071"/>
                    </a:cubicBezTo>
                    <a:cubicBezTo>
                      <a:pt x="13208" y="22392"/>
                      <a:pt x="12464" y="21647"/>
                      <a:pt x="11968" y="21211"/>
                    </a:cubicBezTo>
                    <a:cubicBezTo>
                      <a:pt x="11720" y="21027"/>
                      <a:pt x="11536" y="20839"/>
                      <a:pt x="11348" y="20715"/>
                    </a:cubicBezTo>
                    <a:cubicBezTo>
                      <a:pt x="11164" y="19846"/>
                      <a:pt x="10355" y="19663"/>
                      <a:pt x="9487" y="19291"/>
                    </a:cubicBezTo>
                    <a:cubicBezTo>
                      <a:pt x="9303" y="19167"/>
                      <a:pt x="9115" y="19043"/>
                      <a:pt x="8867" y="18919"/>
                    </a:cubicBezTo>
                    <a:cubicBezTo>
                      <a:pt x="8814" y="18866"/>
                      <a:pt x="8750" y="18846"/>
                      <a:pt x="8675" y="18846"/>
                    </a:cubicBezTo>
                    <a:cubicBezTo>
                      <a:pt x="8575" y="18846"/>
                      <a:pt x="8453" y="18882"/>
                      <a:pt x="8311" y="18919"/>
                    </a:cubicBezTo>
                    <a:cubicBezTo>
                      <a:pt x="7939" y="18919"/>
                      <a:pt x="7567" y="18978"/>
                      <a:pt x="7130" y="18978"/>
                    </a:cubicBezTo>
                    <a:cubicBezTo>
                      <a:pt x="7068" y="18991"/>
                      <a:pt x="6970" y="18999"/>
                      <a:pt x="6856" y="18999"/>
                    </a:cubicBezTo>
                    <a:cubicBezTo>
                      <a:pt x="6404" y="18999"/>
                      <a:pt x="5692" y="18878"/>
                      <a:pt x="5890" y="18482"/>
                    </a:cubicBezTo>
                    <a:cubicBezTo>
                      <a:pt x="5954" y="18358"/>
                      <a:pt x="5954" y="18234"/>
                      <a:pt x="6014" y="18174"/>
                    </a:cubicBezTo>
                    <a:cubicBezTo>
                      <a:pt x="6386" y="17614"/>
                      <a:pt x="6634" y="17182"/>
                      <a:pt x="6575" y="16438"/>
                    </a:cubicBezTo>
                    <a:cubicBezTo>
                      <a:pt x="6551" y="15822"/>
                      <a:pt x="6862" y="15625"/>
                      <a:pt x="7293" y="15625"/>
                    </a:cubicBezTo>
                    <a:cubicBezTo>
                      <a:pt x="8036" y="15625"/>
                      <a:pt x="9135" y="16212"/>
                      <a:pt x="9487" y="16249"/>
                    </a:cubicBezTo>
                    <a:cubicBezTo>
                      <a:pt x="9576" y="16258"/>
                      <a:pt x="9690" y="16263"/>
                      <a:pt x="9820" y="16263"/>
                    </a:cubicBezTo>
                    <a:cubicBezTo>
                      <a:pt x="10697" y="16263"/>
                      <a:pt x="12332" y="16029"/>
                      <a:pt x="12280" y="14949"/>
                    </a:cubicBezTo>
                    <a:cubicBezTo>
                      <a:pt x="12216" y="14081"/>
                      <a:pt x="11720" y="13520"/>
                      <a:pt x="11412" y="12717"/>
                    </a:cubicBezTo>
                    <a:cubicBezTo>
                      <a:pt x="10975" y="11600"/>
                      <a:pt x="10668" y="10419"/>
                      <a:pt x="11164" y="9244"/>
                    </a:cubicBezTo>
                    <a:cubicBezTo>
                      <a:pt x="11720" y="8063"/>
                      <a:pt x="11472" y="6574"/>
                      <a:pt x="9924" y="6515"/>
                    </a:cubicBezTo>
                    <a:cubicBezTo>
                      <a:pt x="9303" y="6515"/>
                      <a:pt x="8683" y="7135"/>
                      <a:pt x="8187" y="7443"/>
                    </a:cubicBezTo>
                    <a:cubicBezTo>
                      <a:pt x="7815" y="7755"/>
                      <a:pt x="7443" y="7879"/>
                      <a:pt x="7006" y="7939"/>
                    </a:cubicBezTo>
                    <a:lnTo>
                      <a:pt x="6947" y="7939"/>
                    </a:lnTo>
                    <a:cubicBezTo>
                      <a:pt x="6758" y="7879"/>
                      <a:pt x="6575" y="7815"/>
                      <a:pt x="6386" y="7691"/>
                    </a:cubicBezTo>
                    <a:cubicBezTo>
                      <a:pt x="5582" y="7443"/>
                      <a:pt x="5458" y="7070"/>
                      <a:pt x="5954" y="6450"/>
                    </a:cubicBezTo>
                    <a:cubicBezTo>
                      <a:pt x="6082" y="6450"/>
                      <a:pt x="6200" y="6453"/>
                      <a:pt x="6310" y="6453"/>
                    </a:cubicBezTo>
                    <a:cubicBezTo>
                      <a:pt x="6733" y="6453"/>
                      <a:pt x="7049" y="6412"/>
                      <a:pt x="7443" y="6019"/>
                    </a:cubicBezTo>
                    <a:cubicBezTo>
                      <a:pt x="7875" y="5646"/>
                      <a:pt x="7691" y="4962"/>
                      <a:pt x="7626" y="4466"/>
                    </a:cubicBezTo>
                    <a:cubicBezTo>
                      <a:pt x="7502" y="4158"/>
                      <a:pt x="7502" y="3786"/>
                      <a:pt x="7691" y="3473"/>
                    </a:cubicBezTo>
                    <a:lnTo>
                      <a:pt x="8247" y="3473"/>
                    </a:lnTo>
                    <a:cubicBezTo>
                      <a:pt x="8683" y="3349"/>
                      <a:pt x="9179" y="3225"/>
                      <a:pt x="9611" y="3101"/>
                    </a:cubicBezTo>
                    <a:cubicBezTo>
                      <a:pt x="9707" y="3112"/>
                      <a:pt x="9801" y="3118"/>
                      <a:pt x="9893" y="3118"/>
                    </a:cubicBezTo>
                    <a:cubicBezTo>
                      <a:pt x="10338" y="3118"/>
                      <a:pt x="10732" y="2988"/>
                      <a:pt x="11040" y="2729"/>
                    </a:cubicBezTo>
                    <a:cubicBezTo>
                      <a:pt x="11288" y="2605"/>
                      <a:pt x="11536" y="2421"/>
                      <a:pt x="11784" y="2173"/>
                    </a:cubicBezTo>
                    <a:cubicBezTo>
                      <a:pt x="12340" y="1553"/>
                      <a:pt x="12280" y="744"/>
                      <a:pt x="119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35"/>
              <p:cNvSpPr/>
              <p:nvPr/>
            </p:nvSpPr>
            <p:spPr>
              <a:xfrm>
                <a:off x="2744950" y="-859250"/>
                <a:ext cx="381450" cy="695025"/>
              </a:xfrm>
              <a:custGeom>
                <a:avLst/>
                <a:gdLst/>
                <a:ahLst/>
                <a:cxnLst/>
                <a:rect l="l" t="t" r="r" b="b"/>
                <a:pathLst>
                  <a:path w="15258" h="27801" extrusionOk="0">
                    <a:moveTo>
                      <a:pt x="6202" y="0"/>
                    </a:moveTo>
                    <a:cubicBezTo>
                      <a:pt x="5890" y="248"/>
                      <a:pt x="5642" y="432"/>
                      <a:pt x="5334" y="620"/>
                    </a:cubicBezTo>
                    <a:cubicBezTo>
                      <a:pt x="4838" y="993"/>
                      <a:pt x="4029" y="1424"/>
                      <a:pt x="3905" y="2044"/>
                    </a:cubicBezTo>
                    <a:cubicBezTo>
                      <a:pt x="3657" y="3037"/>
                      <a:pt x="4029" y="4029"/>
                      <a:pt x="3722" y="5021"/>
                    </a:cubicBezTo>
                    <a:cubicBezTo>
                      <a:pt x="3409" y="5766"/>
                      <a:pt x="2977" y="6634"/>
                      <a:pt x="3161" y="7502"/>
                    </a:cubicBezTo>
                    <a:cubicBezTo>
                      <a:pt x="3332" y="8359"/>
                      <a:pt x="3830" y="8920"/>
                      <a:pt x="4510" y="8920"/>
                    </a:cubicBezTo>
                    <a:cubicBezTo>
                      <a:pt x="4814" y="8920"/>
                      <a:pt x="5154" y="8807"/>
                      <a:pt x="5518" y="8559"/>
                    </a:cubicBezTo>
                    <a:cubicBezTo>
                      <a:pt x="5954" y="8246"/>
                      <a:pt x="6014" y="7502"/>
                      <a:pt x="6014" y="7006"/>
                    </a:cubicBezTo>
                    <a:cubicBezTo>
                      <a:pt x="6067" y="6392"/>
                      <a:pt x="6156" y="6169"/>
                      <a:pt x="6249" y="6169"/>
                    </a:cubicBezTo>
                    <a:cubicBezTo>
                      <a:pt x="6372" y="6169"/>
                      <a:pt x="6504" y="6557"/>
                      <a:pt x="6574" y="6946"/>
                    </a:cubicBezTo>
                    <a:cubicBezTo>
                      <a:pt x="6510" y="6946"/>
                      <a:pt x="6510" y="7006"/>
                      <a:pt x="6510" y="7070"/>
                    </a:cubicBezTo>
                    <a:cubicBezTo>
                      <a:pt x="6718" y="8264"/>
                      <a:pt x="6187" y="10722"/>
                      <a:pt x="4658" y="10722"/>
                    </a:cubicBezTo>
                    <a:cubicBezTo>
                      <a:pt x="4362" y="10722"/>
                      <a:pt x="4029" y="10630"/>
                      <a:pt x="3657" y="10419"/>
                    </a:cubicBezTo>
                    <a:cubicBezTo>
                      <a:pt x="3225" y="10171"/>
                      <a:pt x="2913" y="9859"/>
                      <a:pt x="2481" y="9675"/>
                    </a:cubicBezTo>
                    <a:cubicBezTo>
                      <a:pt x="2432" y="9656"/>
                      <a:pt x="2381" y="9647"/>
                      <a:pt x="2330" y="9647"/>
                    </a:cubicBezTo>
                    <a:cubicBezTo>
                      <a:pt x="2059" y="9647"/>
                      <a:pt x="1787" y="9898"/>
                      <a:pt x="1737" y="10107"/>
                    </a:cubicBezTo>
                    <a:cubicBezTo>
                      <a:pt x="1489" y="11347"/>
                      <a:pt x="1365" y="13084"/>
                      <a:pt x="2977" y="13208"/>
                    </a:cubicBezTo>
                    <a:cubicBezTo>
                      <a:pt x="3037" y="13208"/>
                      <a:pt x="3037" y="13208"/>
                      <a:pt x="3101" y="13148"/>
                    </a:cubicBezTo>
                    <a:cubicBezTo>
                      <a:pt x="3251" y="13048"/>
                      <a:pt x="3357" y="12997"/>
                      <a:pt x="3416" y="12997"/>
                    </a:cubicBezTo>
                    <a:cubicBezTo>
                      <a:pt x="3575" y="12997"/>
                      <a:pt x="3397" y="13369"/>
                      <a:pt x="2853" y="14141"/>
                    </a:cubicBezTo>
                    <a:cubicBezTo>
                      <a:pt x="2665" y="14141"/>
                      <a:pt x="2357" y="14141"/>
                      <a:pt x="2169" y="14324"/>
                    </a:cubicBezTo>
                    <a:cubicBezTo>
                      <a:pt x="1861" y="14572"/>
                      <a:pt x="1613" y="15009"/>
                      <a:pt x="1985" y="15441"/>
                    </a:cubicBezTo>
                    <a:cubicBezTo>
                      <a:pt x="2357" y="15813"/>
                      <a:pt x="3161" y="16185"/>
                      <a:pt x="3657" y="16309"/>
                    </a:cubicBezTo>
                    <a:cubicBezTo>
                      <a:pt x="3704" y="16327"/>
                      <a:pt x="3752" y="16335"/>
                      <a:pt x="3799" y="16335"/>
                    </a:cubicBezTo>
                    <a:cubicBezTo>
                      <a:pt x="4246" y="16335"/>
                      <a:pt x="4673" y="15587"/>
                      <a:pt x="4897" y="15192"/>
                    </a:cubicBezTo>
                    <a:cubicBezTo>
                      <a:pt x="4962" y="15133"/>
                      <a:pt x="5021" y="15133"/>
                      <a:pt x="5086" y="15068"/>
                    </a:cubicBezTo>
                    <a:cubicBezTo>
                      <a:pt x="5201" y="14932"/>
                      <a:pt x="5292" y="14876"/>
                      <a:pt x="5366" y="14876"/>
                    </a:cubicBezTo>
                    <a:cubicBezTo>
                      <a:pt x="5710" y="14876"/>
                      <a:pt x="5710" y="16073"/>
                      <a:pt x="6230" y="16073"/>
                    </a:cubicBezTo>
                    <a:cubicBezTo>
                      <a:pt x="6260" y="16073"/>
                      <a:pt x="6292" y="16069"/>
                      <a:pt x="6326" y="16061"/>
                    </a:cubicBezTo>
                    <a:cubicBezTo>
                      <a:pt x="7006" y="15813"/>
                      <a:pt x="6882" y="15192"/>
                      <a:pt x="6882" y="14572"/>
                    </a:cubicBezTo>
                    <a:lnTo>
                      <a:pt x="6882" y="14572"/>
                    </a:lnTo>
                    <a:lnTo>
                      <a:pt x="7006" y="14696"/>
                    </a:lnTo>
                    <a:cubicBezTo>
                      <a:pt x="7130" y="14761"/>
                      <a:pt x="7378" y="14761"/>
                      <a:pt x="7567" y="14820"/>
                    </a:cubicBezTo>
                    <a:cubicBezTo>
                      <a:pt x="7602" y="14829"/>
                      <a:pt x="7636" y="14833"/>
                      <a:pt x="7670" y="14833"/>
                    </a:cubicBezTo>
                    <a:cubicBezTo>
                      <a:pt x="8115" y="14833"/>
                      <a:pt x="8457" y="14119"/>
                      <a:pt x="8743" y="13828"/>
                    </a:cubicBezTo>
                    <a:cubicBezTo>
                      <a:pt x="8867" y="13828"/>
                      <a:pt x="8991" y="13893"/>
                      <a:pt x="9115" y="13952"/>
                    </a:cubicBezTo>
                    <a:cubicBezTo>
                      <a:pt x="9427" y="14637"/>
                      <a:pt x="9363" y="15257"/>
                      <a:pt x="8807" y="15937"/>
                    </a:cubicBezTo>
                    <a:cubicBezTo>
                      <a:pt x="8435" y="16309"/>
                      <a:pt x="7998" y="16621"/>
                      <a:pt x="7502" y="16869"/>
                    </a:cubicBezTo>
                    <a:cubicBezTo>
                      <a:pt x="6998" y="17171"/>
                      <a:pt x="6401" y="17273"/>
                      <a:pt x="5792" y="17273"/>
                    </a:cubicBezTo>
                    <a:cubicBezTo>
                      <a:pt x="5280" y="17273"/>
                      <a:pt x="4760" y="17201"/>
                      <a:pt x="4277" y="17118"/>
                    </a:cubicBezTo>
                    <a:cubicBezTo>
                      <a:pt x="3559" y="16958"/>
                      <a:pt x="3022" y="16720"/>
                      <a:pt x="2448" y="16720"/>
                    </a:cubicBezTo>
                    <a:cubicBezTo>
                      <a:pt x="2130" y="16720"/>
                      <a:pt x="1801" y="16793"/>
                      <a:pt x="1424" y="16993"/>
                    </a:cubicBezTo>
                    <a:cubicBezTo>
                      <a:pt x="0" y="17797"/>
                      <a:pt x="372" y="20774"/>
                      <a:pt x="1548" y="21270"/>
                    </a:cubicBezTo>
                    <a:cubicBezTo>
                      <a:pt x="2665" y="21766"/>
                      <a:pt x="4094" y="21642"/>
                      <a:pt x="3657" y="23131"/>
                    </a:cubicBezTo>
                    <a:cubicBezTo>
                      <a:pt x="3533" y="23627"/>
                      <a:pt x="3285" y="24247"/>
                      <a:pt x="3409" y="24743"/>
                    </a:cubicBezTo>
                    <a:cubicBezTo>
                      <a:pt x="3528" y="25219"/>
                      <a:pt x="4274" y="27800"/>
                      <a:pt x="4934" y="27800"/>
                    </a:cubicBezTo>
                    <a:cubicBezTo>
                      <a:pt x="4964" y="27800"/>
                      <a:pt x="4993" y="27795"/>
                      <a:pt x="5021" y="27785"/>
                    </a:cubicBezTo>
                    <a:cubicBezTo>
                      <a:pt x="5890" y="27537"/>
                      <a:pt x="6202" y="26792"/>
                      <a:pt x="6510" y="25984"/>
                    </a:cubicBezTo>
                    <a:cubicBezTo>
                      <a:pt x="6946" y="24932"/>
                      <a:pt x="7006" y="21891"/>
                      <a:pt x="7319" y="20715"/>
                    </a:cubicBezTo>
                    <a:cubicBezTo>
                      <a:pt x="7378" y="20963"/>
                      <a:pt x="7502" y="21146"/>
                      <a:pt x="7750" y="21270"/>
                    </a:cubicBezTo>
                    <a:cubicBezTo>
                      <a:pt x="8002" y="21382"/>
                      <a:pt x="8266" y="21443"/>
                      <a:pt x="8531" y="21443"/>
                    </a:cubicBezTo>
                    <a:cubicBezTo>
                      <a:pt x="8855" y="21443"/>
                      <a:pt x="9181" y="21351"/>
                      <a:pt x="9487" y="21146"/>
                    </a:cubicBezTo>
                    <a:cubicBezTo>
                      <a:pt x="9923" y="20839"/>
                      <a:pt x="10107" y="20402"/>
                      <a:pt x="9923" y="19846"/>
                    </a:cubicBezTo>
                    <a:cubicBezTo>
                      <a:pt x="9859" y="19534"/>
                      <a:pt x="9363" y="18978"/>
                      <a:pt x="10047" y="18978"/>
                    </a:cubicBezTo>
                    <a:cubicBezTo>
                      <a:pt x="10668" y="18978"/>
                      <a:pt x="11223" y="19286"/>
                      <a:pt x="11660" y="19782"/>
                    </a:cubicBezTo>
                    <a:cubicBezTo>
                      <a:pt x="11716" y="19838"/>
                      <a:pt x="11797" y="19869"/>
                      <a:pt x="11881" y="19869"/>
                    </a:cubicBezTo>
                    <a:cubicBezTo>
                      <a:pt x="11983" y="19869"/>
                      <a:pt x="12088" y="19823"/>
                      <a:pt x="12156" y="19722"/>
                    </a:cubicBezTo>
                    <a:cubicBezTo>
                      <a:pt x="12216" y="19598"/>
                      <a:pt x="12216" y="19534"/>
                      <a:pt x="12280" y="19474"/>
                    </a:cubicBezTo>
                    <a:cubicBezTo>
                      <a:pt x="13396" y="18978"/>
                      <a:pt x="14265" y="18045"/>
                      <a:pt x="14944" y="16929"/>
                    </a:cubicBezTo>
                    <a:cubicBezTo>
                      <a:pt x="15009" y="16373"/>
                      <a:pt x="15069" y="15753"/>
                      <a:pt x="15069" y="15133"/>
                    </a:cubicBezTo>
                    <a:cubicBezTo>
                      <a:pt x="15257" y="8559"/>
                      <a:pt x="11595" y="2789"/>
                      <a:pt x="620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25" name="Google Shape;425;p35"/>
          <p:cNvSpPr txBox="1">
            <a:spLocks noGrp="1"/>
          </p:cNvSpPr>
          <p:nvPr>
            <p:ph type="subTitle" idx="2"/>
          </p:nvPr>
        </p:nvSpPr>
        <p:spPr>
          <a:xfrm>
            <a:off x="2195631" y="1744339"/>
            <a:ext cx="2371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Eco-friendly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Shopping &amp;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Campaign</a:t>
            </a:r>
            <a:endParaRPr dirty="0"/>
          </a:p>
        </p:txBody>
      </p:sp>
      <p:sp>
        <p:nvSpPr>
          <p:cNvPr id="427" name="Google Shape;427;p35"/>
          <p:cNvSpPr txBox="1">
            <a:spLocks noGrp="1"/>
          </p:cNvSpPr>
          <p:nvPr>
            <p:ph type="subTitle" idx="4"/>
          </p:nvPr>
        </p:nvSpPr>
        <p:spPr>
          <a:xfrm>
            <a:off x="2189514" y="3526415"/>
            <a:ext cx="23715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환경캠페인 소개</a:t>
            </a:r>
            <a:endParaRPr dirty="0"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428" name="Google Shape;428;p35"/>
          <p:cNvSpPr txBox="1">
            <a:spLocks noGrp="1"/>
          </p:cNvSpPr>
          <p:nvPr>
            <p:ph type="subTitle" idx="7"/>
          </p:nvPr>
        </p:nvSpPr>
        <p:spPr>
          <a:xfrm>
            <a:off x="5978871" y="1752280"/>
            <a:ext cx="22860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- </a:t>
            </a:r>
            <a:r>
              <a:rPr lang="ko-KR" altLang="en-US" sz="1400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환경에 대한 관심 고취</a:t>
            </a:r>
            <a:endParaRPr lang="en-US" altLang="ko-KR" sz="1400" dirty="0">
              <a:solidFill>
                <a:schemeClr val="tx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400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-</a:t>
            </a:r>
            <a:r>
              <a:rPr lang="ko-KR" altLang="en-US" sz="1400" dirty="0">
                <a:solidFill>
                  <a:schemeClr val="tx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 친환경 소비 증진</a:t>
            </a:r>
            <a:endParaRPr lang="en-US" altLang="ko-KR" sz="1400" dirty="0">
              <a:solidFill>
                <a:schemeClr val="tx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chemeClr val="tx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430" name="Google Shape;430;p35"/>
          <p:cNvSpPr txBox="1">
            <a:spLocks noGrp="1"/>
          </p:cNvSpPr>
          <p:nvPr>
            <p:ph type="subTitle" idx="6"/>
          </p:nvPr>
        </p:nvSpPr>
        <p:spPr>
          <a:xfrm>
            <a:off x="6001851" y="3489401"/>
            <a:ext cx="237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친환경 제품 소개</a:t>
            </a:r>
            <a:endParaRPr dirty="0"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432" name="Google Shape;432;p35"/>
          <p:cNvSpPr txBox="1">
            <a:spLocks noGrp="1"/>
          </p:cNvSpPr>
          <p:nvPr>
            <p:ph type="title" idx="9"/>
          </p:nvPr>
        </p:nvSpPr>
        <p:spPr>
          <a:xfrm>
            <a:off x="2195630" y="1321032"/>
            <a:ext cx="824113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ESC</a:t>
            </a:r>
            <a:endParaRPr dirty="0"/>
          </a:p>
        </p:txBody>
      </p:sp>
      <p:sp>
        <p:nvSpPr>
          <p:cNvPr id="433" name="Google Shape;433;p35"/>
          <p:cNvSpPr txBox="1">
            <a:spLocks noGrp="1"/>
          </p:cNvSpPr>
          <p:nvPr>
            <p:ph type="title" idx="13"/>
          </p:nvPr>
        </p:nvSpPr>
        <p:spPr>
          <a:xfrm>
            <a:off x="2173512" y="3198684"/>
            <a:ext cx="544800" cy="24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34" name="Google Shape;434;p35"/>
          <p:cNvSpPr txBox="1">
            <a:spLocks noGrp="1"/>
          </p:cNvSpPr>
          <p:nvPr>
            <p:ph type="title" idx="14"/>
          </p:nvPr>
        </p:nvSpPr>
        <p:spPr>
          <a:xfrm>
            <a:off x="5978871" y="3148213"/>
            <a:ext cx="548700" cy="2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436" name="Google Shape;436;p35"/>
          <p:cNvGrpSpPr/>
          <p:nvPr/>
        </p:nvGrpSpPr>
        <p:grpSpPr>
          <a:xfrm>
            <a:off x="859062" y="3215175"/>
            <a:ext cx="1261398" cy="876656"/>
            <a:chOff x="4648200" y="1333322"/>
            <a:chExt cx="1261398" cy="876656"/>
          </a:xfrm>
        </p:grpSpPr>
        <p:sp>
          <p:nvSpPr>
            <p:cNvPr id="437" name="Google Shape;437;p35" descr="Slidesgo" title="Background"/>
            <p:cNvSpPr/>
            <p:nvPr/>
          </p:nvSpPr>
          <p:spPr>
            <a:xfrm flipH="1">
              <a:off x="4648200" y="1333322"/>
              <a:ext cx="1261398" cy="876656"/>
            </a:xfrm>
            <a:custGeom>
              <a:avLst/>
              <a:gdLst/>
              <a:ahLst/>
              <a:cxnLst/>
              <a:rect l="l" t="t" r="r" b="b"/>
              <a:pathLst>
                <a:path w="66276" h="46061" extrusionOk="0">
                  <a:moveTo>
                    <a:pt x="16512" y="0"/>
                  </a:moveTo>
                  <a:cubicBezTo>
                    <a:pt x="10655" y="0"/>
                    <a:pt x="6518" y="2173"/>
                    <a:pt x="3911" y="5649"/>
                  </a:cubicBezTo>
                  <a:cubicBezTo>
                    <a:pt x="1530" y="8691"/>
                    <a:pt x="435" y="12828"/>
                    <a:pt x="226" y="17382"/>
                  </a:cubicBezTo>
                  <a:cubicBezTo>
                    <a:pt x="0" y="19554"/>
                    <a:pt x="0" y="21727"/>
                    <a:pt x="435" y="24126"/>
                  </a:cubicBezTo>
                  <a:cubicBezTo>
                    <a:pt x="435" y="25429"/>
                    <a:pt x="660" y="26733"/>
                    <a:pt x="1095" y="27810"/>
                  </a:cubicBezTo>
                  <a:cubicBezTo>
                    <a:pt x="1964" y="31513"/>
                    <a:pt x="3911" y="34989"/>
                    <a:pt x="6309" y="37805"/>
                  </a:cubicBezTo>
                  <a:lnTo>
                    <a:pt x="6953" y="38465"/>
                  </a:lnTo>
                  <a:cubicBezTo>
                    <a:pt x="11524" y="43245"/>
                    <a:pt x="17816" y="46061"/>
                    <a:pt x="24560" y="46061"/>
                  </a:cubicBezTo>
                  <a:lnTo>
                    <a:pt x="41072" y="46061"/>
                  </a:lnTo>
                  <a:cubicBezTo>
                    <a:pt x="49537" y="46061"/>
                    <a:pt x="57150" y="41507"/>
                    <a:pt x="61495" y="34763"/>
                  </a:cubicBezTo>
                  <a:cubicBezTo>
                    <a:pt x="63008" y="32156"/>
                    <a:pt x="64311" y="29340"/>
                    <a:pt x="64746" y="26298"/>
                  </a:cubicBezTo>
                  <a:cubicBezTo>
                    <a:pt x="66275" y="19120"/>
                    <a:pt x="65406" y="12828"/>
                    <a:pt x="58662" y="12393"/>
                  </a:cubicBezTo>
                  <a:lnTo>
                    <a:pt x="58228" y="12393"/>
                  </a:lnTo>
                  <a:cubicBezTo>
                    <a:pt x="53448" y="12167"/>
                    <a:pt x="49537" y="11733"/>
                    <a:pt x="46495" y="10864"/>
                  </a:cubicBezTo>
                  <a:cubicBezTo>
                    <a:pt x="33251" y="7613"/>
                    <a:pt x="33685" y="226"/>
                    <a:pt x="17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8" name="Google Shape;438;p35"/>
            <p:cNvGrpSpPr/>
            <p:nvPr/>
          </p:nvGrpSpPr>
          <p:grpSpPr>
            <a:xfrm>
              <a:off x="5105516" y="1355612"/>
              <a:ext cx="529532" cy="832076"/>
              <a:chOff x="5050925" y="1555925"/>
              <a:chExt cx="511675" cy="806275"/>
            </a:xfrm>
          </p:grpSpPr>
          <p:sp>
            <p:nvSpPr>
              <p:cNvPr id="439" name="Google Shape;439;p35"/>
              <p:cNvSpPr/>
              <p:nvPr/>
            </p:nvSpPr>
            <p:spPr>
              <a:xfrm>
                <a:off x="5102150" y="1695425"/>
                <a:ext cx="80550" cy="130550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5222" extrusionOk="0">
                    <a:moveTo>
                      <a:pt x="2414" y="1"/>
                    </a:moveTo>
                    <a:cubicBezTo>
                      <a:pt x="2320" y="1"/>
                      <a:pt x="2218" y="21"/>
                      <a:pt x="2109" y="67"/>
                    </a:cubicBezTo>
                    <a:cubicBezTo>
                      <a:pt x="497" y="811"/>
                      <a:pt x="0" y="2607"/>
                      <a:pt x="0" y="4284"/>
                    </a:cubicBezTo>
                    <a:cubicBezTo>
                      <a:pt x="0" y="4841"/>
                      <a:pt x="537" y="5221"/>
                      <a:pt x="1019" y="5221"/>
                    </a:cubicBezTo>
                    <a:cubicBezTo>
                      <a:pt x="1341" y="5221"/>
                      <a:pt x="1638" y="5053"/>
                      <a:pt x="1737" y="4656"/>
                    </a:cubicBezTo>
                    <a:cubicBezTo>
                      <a:pt x="1985" y="3475"/>
                      <a:pt x="1985" y="2051"/>
                      <a:pt x="2853" y="1119"/>
                    </a:cubicBezTo>
                    <a:cubicBezTo>
                      <a:pt x="3222" y="695"/>
                      <a:pt x="2961" y="1"/>
                      <a:pt x="24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35"/>
              <p:cNvSpPr/>
              <p:nvPr/>
            </p:nvSpPr>
            <p:spPr>
              <a:xfrm>
                <a:off x="5117650" y="1880050"/>
                <a:ext cx="55850" cy="40325"/>
              </a:xfrm>
              <a:custGeom>
                <a:avLst/>
                <a:gdLst/>
                <a:ahLst/>
                <a:cxnLst/>
                <a:rect l="l" t="t" r="r" b="b"/>
                <a:pathLst>
                  <a:path w="2234" h="1613" extrusionOk="0">
                    <a:moveTo>
                      <a:pt x="1176" y="0"/>
                    </a:moveTo>
                    <a:cubicBezTo>
                      <a:pt x="125" y="0"/>
                      <a:pt x="1" y="1613"/>
                      <a:pt x="1052" y="1613"/>
                    </a:cubicBezTo>
                    <a:cubicBezTo>
                      <a:pt x="2109" y="1613"/>
                      <a:pt x="2233" y="0"/>
                      <a:pt x="1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5"/>
              <p:cNvSpPr/>
              <p:nvPr/>
            </p:nvSpPr>
            <p:spPr>
              <a:xfrm>
                <a:off x="5050925" y="1555925"/>
                <a:ext cx="511675" cy="607825"/>
              </a:xfrm>
              <a:custGeom>
                <a:avLst/>
                <a:gdLst/>
                <a:ahLst/>
                <a:cxnLst/>
                <a:rect l="l" t="t" r="r" b="b"/>
                <a:pathLst>
                  <a:path w="20467" h="24313" extrusionOk="0">
                    <a:moveTo>
                      <a:pt x="4463" y="5581"/>
                    </a:moveTo>
                    <a:cubicBezTo>
                      <a:pt x="5010" y="5581"/>
                      <a:pt x="5271" y="6275"/>
                      <a:pt x="4902" y="6699"/>
                    </a:cubicBezTo>
                    <a:cubicBezTo>
                      <a:pt x="4034" y="7631"/>
                      <a:pt x="4034" y="9055"/>
                      <a:pt x="3786" y="10236"/>
                    </a:cubicBezTo>
                    <a:cubicBezTo>
                      <a:pt x="3687" y="10633"/>
                      <a:pt x="3390" y="10801"/>
                      <a:pt x="3068" y="10801"/>
                    </a:cubicBezTo>
                    <a:cubicBezTo>
                      <a:pt x="2586" y="10801"/>
                      <a:pt x="2049" y="10421"/>
                      <a:pt x="2049" y="9864"/>
                    </a:cubicBezTo>
                    <a:cubicBezTo>
                      <a:pt x="2049" y="8187"/>
                      <a:pt x="2546" y="6391"/>
                      <a:pt x="4158" y="5647"/>
                    </a:cubicBezTo>
                    <a:cubicBezTo>
                      <a:pt x="4267" y="5601"/>
                      <a:pt x="4369" y="5581"/>
                      <a:pt x="4463" y="5581"/>
                    </a:cubicBezTo>
                    <a:close/>
                    <a:moveTo>
                      <a:pt x="3845" y="12965"/>
                    </a:moveTo>
                    <a:cubicBezTo>
                      <a:pt x="4902" y="12965"/>
                      <a:pt x="4778" y="14578"/>
                      <a:pt x="3721" y="14578"/>
                    </a:cubicBezTo>
                    <a:cubicBezTo>
                      <a:pt x="2670" y="14578"/>
                      <a:pt x="2794" y="12965"/>
                      <a:pt x="3845" y="12965"/>
                    </a:cubicBezTo>
                    <a:close/>
                    <a:moveTo>
                      <a:pt x="10236" y="1"/>
                    </a:moveTo>
                    <a:cubicBezTo>
                      <a:pt x="4530" y="1"/>
                      <a:pt x="0" y="4590"/>
                      <a:pt x="0" y="10236"/>
                    </a:cubicBezTo>
                    <a:cubicBezTo>
                      <a:pt x="0" y="17490"/>
                      <a:pt x="6078" y="19539"/>
                      <a:pt x="6078" y="22452"/>
                    </a:cubicBezTo>
                    <a:cubicBezTo>
                      <a:pt x="6078" y="23136"/>
                      <a:pt x="6202" y="23692"/>
                      <a:pt x="6326" y="24129"/>
                    </a:cubicBezTo>
                    <a:cubicBezTo>
                      <a:pt x="6574" y="24005"/>
                      <a:pt x="6822" y="23940"/>
                      <a:pt x="7070" y="23940"/>
                    </a:cubicBezTo>
                    <a:lnTo>
                      <a:pt x="9368" y="23940"/>
                    </a:lnTo>
                    <a:lnTo>
                      <a:pt x="9368" y="15570"/>
                    </a:lnTo>
                    <a:cubicBezTo>
                      <a:pt x="9368" y="15570"/>
                      <a:pt x="8063" y="14885"/>
                      <a:pt x="7815" y="13461"/>
                    </a:cubicBezTo>
                    <a:cubicBezTo>
                      <a:pt x="7567" y="12097"/>
                      <a:pt x="6391" y="9800"/>
                      <a:pt x="6391" y="9800"/>
                    </a:cubicBezTo>
                    <a:lnTo>
                      <a:pt x="6391" y="9800"/>
                    </a:lnTo>
                    <a:cubicBezTo>
                      <a:pt x="10236" y="11849"/>
                      <a:pt x="10360" y="13893"/>
                      <a:pt x="10360" y="13893"/>
                    </a:cubicBezTo>
                    <a:cubicBezTo>
                      <a:pt x="10916" y="9676"/>
                      <a:pt x="14885" y="7319"/>
                      <a:pt x="14885" y="7319"/>
                    </a:cubicBezTo>
                    <a:lnTo>
                      <a:pt x="14885" y="7319"/>
                    </a:lnTo>
                    <a:cubicBezTo>
                      <a:pt x="14081" y="13893"/>
                      <a:pt x="11536" y="13213"/>
                      <a:pt x="10792" y="15570"/>
                    </a:cubicBezTo>
                    <a:lnTo>
                      <a:pt x="10792" y="23940"/>
                    </a:lnTo>
                    <a:lnTo>
                      <a:pt x="13148" y="23940"/>
                    </a:lnTo>
                    <a:cubicBezTo>
                      <a:pt x="13461" y="23940"/>
                      <a:pt x="13769" y="24064"/>
                      <a:pt x="14017" y="24312"/>
                    </a:cubicBezTo>
                    <a:cubicBezTo>
                      <a:pt x="14205" y="23816"/>
                      <a:pt x="14329" y="23196"/>
                      <a:pt x="14329" y="22452"/>
                    </a:cubicBezTo>
                    <a:cubicBezTo>
                      <a:pt x="14329" y="19415"/>
                      <a:pt x="20467" y="17306"/>
                      <a:pt x="20467" y="10236"/>
                    </a:cubicBezTo>
                    <a:cubicBezTo>
                      <a:pt x="20467" y="4590"/>
                      <a:pt x="15877" y="1"/>
                      <a:pt x="10236" y="1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35"/>
              <p:cNvSpPr/>
              <p:nvPr/>
            </p:nvSpPr>
            <p:spPr>
              <a:xfrm>
                <a:off x="5232375" y="2304875"/>
                <a:ext cx="147275" cy="57325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2293" extrusionOk="0">
                    <a:moveTo>
                      <a:pt x="1" y="0"/>
                    </a:moveTo>
                    <a:cubicBezTo>
                      <a:pt x="373" y="1300"/>
                      <a:pt x="1549" y="2293"/>
                      <a:pt x="2978" y="2293"/>
                    </a:cubicBezTo>
                    <a:cubicBezTo>
                      <a:pt x="4342" y="2293"/>
                      <a:pt x="5518" y="1300"/>
                      <a:pt x="58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35"/>
              <p:cNvSpPr/>
              <p:nvPr/>
            </p:nvSpPr>
            <p:spPr>
              <a:xfrm>
                <a:off x="5196675" y="2207125"/>
                <a:ext cx="218700" cy="54350"/>
              </a:xfrm>
              <a:custGeom>
                <a:avLst/>
                <a:gdLst/>
                <a:ahLst/>
                <a:cxnLst/>
                <a:rect l="l" t="t" r="r" b="b"/>
                <a:pathLst>
                  <a:path w="8748" h="2174" extrusionOk="0">
                    <a:moveTo>
                      <a:pt x="1240" y="1"/>
                    </a:moveTo>
                    <a:cubicBezTo>
                      <a:pt x="992" y="1"/>
                      <a:pt x="809" y="65"/>
                      <a:pt x="620" y="189"/>
                    </a:cubicBezTo>
                    <a:cubicBezTo>
                      <a:pt x="248" y="373"/>
                      <a:pt x="0" y="745"/>
                      <a:pt x="0" y="1057"/>
                    </a:cubicBezTo>
                    <a:cubicBezTo>
                      <a:pt x="0" y="1554"/>
                      <a:pt x="561" y="2174"/>
                      <a:pt x="1240" y="2174"/>
                    </a:cubicBezTo>
                    <a:lnTo>
                      <a:pt x="7507" y="2174"/>
                    </a:lnTo>
                    <a:cubicBezTo>
                      <a:pt x="8187" y="2174"/>
                      <a:pt x="8747" y="1554"/>
                      <a:pt x="8747" y="1057"/>
                    </a:cubicBezTo>
                    <a:cubicBezTo>
                      <a:pt x="8747" y="745"/>
                      <a:pt x="8435" y="313"/>
                      <a:pt x="8003" y="125"/>
                    </a:cubicBezTo>
                    <a:cubicBezTo>
                      <a:pt x="7939" y="65"/>
                      <a:pt x="7879" y="65"/>
                      <a:pt x="7814" y="65"/>
                    </a:cubicBezTo>
                    <a:cubicBezTo>
                      <a:pt x="7690" y="1"/>
                      <a:pt x="7631" y="1"/>
                      <a:pt x="75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5"/>
              <p:cNvSpPr/>
              <p:nvPr/>
            </p:nvSpPr>
            <p:spPr>
              <a:xfrm>
                <a:off x="5384325" y="2207125"/>
                <a:ext cx="7725" cy="165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6" extrusionOk="0">
                    <a:moveTo>
                      <a:pt x="308" y="65"/>
                    </a:moveTo>
                    <a:cubicBezTo>
                      <a:pt x="184" y="1"/>
                      <a:pt x="125" y="1"/>
                      <a:pt x="1" y="1"/>
                    </a:cubicBezTo>
                    <a:cubicBezTo>
                      <a:pt x="125" y="1"/>
                      <a:pt x="184" y="1"/>
                      <a:pt x="308" y="65"/>
                    </a:cubicBezTo>
                    <a:close/>
                  </a:path>
                </a:pathLst>
              </a:custGeom>
              <a:solidFill>
                <a:srgbClr val="6574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35"/>
              <p:cNvSpPr/>
              <p:nvPr/>
            </p:nvSpPr>
            <p:spPr>
              <a:xfrm>
                <a:off x="5212175" y="2207125"/>
                <a:ext cx="15525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90" extrusionOk="0">
                    <a:moveTo>
                      <a:pt x="620" y="1"/>
                    </a:moveTo>
                    <a:cubicBezTo>
                      <a:pt x="372" y="1"/>
                      <a:pt x="189" y="65"/>
                      <a:pt x="0" y="189"/>
                    </a:cubicBezTo>
                    <a:lnTo>
                      <a:pt x="0" y="189"/>
                    </a:lnTo>
                    <a:cubicBezTo>
                      <a:pt x="189" y="65"/>
                      <a:pt x="372" y="1"/>
                      <a:pt x="620" y="1"/>
                    </a:cubicBezTo>
                    <a:close/>
                  </a:path>
                </a:pathLst>
              </a:custGeom>
              <a:solidFill>
                <a:srgbClr val="6574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35"/>
              <p:cNvSpPr/>
              <p:nvPr/>
            </p:nvSpPr>
            <p:spPr>
              <a:xfrm>
                <a:off x="5392025" y="2208750"/>
                <a:ext cx="4750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190" h="60" extrusionOk="0">
                    <a:moveTo>
                      <a:pt x="189" y="60"/>
                    </a:moveTo>
                    <a:cubicBezTo>
                      <a:pt x="125" y="0"/>
                      <a:pt x="65" y="0"/>
                      <a:pt x="0" y="0"/>
                    </a:cubicBezTo>
                    <a:cubicBezTo>
                      <a:pt x="65" y="0"/>
                      <a:pt x="125" y="0"/>
                      <a:pt x="189" y="60"/>
                    </a:cubicBezTo>
                    <a:close/>
                  </a:path>
                </a:pathLst>
              </a:custGeom>
              <a:solidFill>
                <a:srgbClr val="65743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35"/>
              <p:cNvSpPr/>
              <p:nvPr/>
            </p:nvSpPr>
            <p:spPr>
              <a:xfrm>
                <a:off x="5196675" y="1738875"/>
                <a:ext cx="226375" cy="473000"/>
              </a:xfrm>
              <a:custGeom>
                <a:avLst/>
                <a:gdLst/>
                <a:ahLst/>
                <a:cxnLst/>
                <a:rect l="l" t="t" r="r" b="b"/>
                <a:pathLst>
                  <a:path w="9055" h="18920" extrusionOk="0">
                    <a:moveTo>
                      <a:pt x="9055" y="1"/>
                    </a:moveTo>
                    <a:cubicBezTo>
                      <a:pt x="9055" y="1"/>
                      <a:pt x="5086" y="2358"/>
                      <a:pt x="4530" y="6575"/>
                    </a:cubicBezTo>
                    <a:cubicBezTo>
                      <a:pt x="4530" y="6575"/>
                      <a:pt x="4406" y="4531"/>
                      <a:pt x="561" y="2482"/>
                    </a:cubicBezTo>
                    <a:lnTo>
                      <a:pt x="561" y="2482"/>
                    </a:lnTo>
                    <a:cubicBezTo>
                      <a:pt x="561" y="2482"/>
                      <a:pt x="1737" y="4779"/>
                      <a:pt x="1985" y="6143"/>
                    </a:cubicBezTo>
                    <a:cubicBezTo>
                      <a:pt x="2233" y="7567"/>
                      <a:pt x="3538" y="8252"/>
                      <a:pt x="3538" y="8252"/>
                    </a:cubicBezTo>
                    <a:lnTo>
                      <a:pt x="3538" y="16622"/>
                    </a:lnTo>
                    <a:lnTo>
                      <a:pt x="1240" y="16622"/>
                    </a:lnTo>
                    <a:cubicBezTo>
                      <a:pt x="992" y="16622"/>
                      <a:pt x="744" y="16687"/>
                      <a:pt x="496" y="16811"/>
                    </a:cubicBezTo>
                    <a:cubicBezTo>
                      <a:pt x="189" y="17059"/>
                      <a:pt x="0" y="17431"/>
                      <a:pt x="0" y="17862"/>
                    </a:cubicBezTo>
                    <a:cubicBezTo>
                      <a:pt x="0" y="18299"/>
                      <a:pt x="248" y="18731"/>
                      <a:pt x="620" y="18919"/>
                    </a:cubicBezTo>
                    <a:cubicBezTo>
                      <a:pt x="809" y="18795"/>
                      <a:pt x="992" y="18731"/>
                      <a:pt x="1240" y="18731"/>
                    </a:cubicBezTo>
                    <a:lnTo>
                      <a:pt x="7507" y="18731"/>
                    </a:lnTo>
                    <a:cubicBezTo>
                      <a:pt x="7631" y="18731"/>
                      <a:pt x="7690" y="18731"/>
                      <a:pt x="7814" y="18795"/>
                    </a:cubicBezTo>
                    <a:cubicBezTo>
                      <a:pt x="7879" y="18795"/>
                      <a:pt x="7939" y="18795"/>
                      <a:pt x="8003" y="18855"/>
                    </a:cubicBezTo>
                    <a:cubicBezTo>
                      <a:pt x="8311" y="18607"/>
                      <a:pt x="8499" y="18299"/>
                      <a:pt x="8499" y="17862"/>
                    </a:cubicBezTo>
                    <a:cubicBezTo>
                      <a:pt x="8499" y="17490"/>
                      <a:pt x="8375" y="17242"/>
                      <a:pt x="8187" y="16994"/>
                    </a:cubicBezTo>
                    <a:cubicBezTo>
                      <a:pt x="7939" y="16746"/>
                      <a:pt x="7631" y="16622"/>
                      <a:pt x="7318" y="16622"/>
                    </a:cubicBezTo>
                    <a:lnTo>
                      <a:pt x="4962" y="16622"/>
                    </a:lnTo>
                    <a:lnTo>
                      <a:pt x="4962" y="8252"/>
                    </a:lnTo>
                    <a:cubicBezTo>
                      <a:pt x="5706" y="5895"/>
                      <a:pt x="8251" y="6575"/>
                      <a:pt x="90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35"/>
              <p:cNvSpPr/>
              <p:nvPr/>
            </p:nvSpPr>
            <p:spPr>
              <a:xfrm>
                <a:off x="5196675" y="2261450"/>
                <a:ext cx="21870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8748" h="1738" extrusionOk="0">
                    <a:moveTo>
                      <a:pt x="1240" y="1"/>
                    </a:moveTo>
                    <a:cubicBezTo>
                      <a:pt x="561" y="1"/>
                      <a:pt x="0" y="373"/>
                      <a:pt x="0" y="869"/>
                    </a:cubicBezTo>
                    <a:cubicBezTo>
                      <a:pt x="0" y="1365"/>
                      <a:pt x="561" y="1737"/>
                      <a:pt x="1240" y="1737"/>
                    </a:cubicBezTo>
                    <a:lnTo>
                      <a:pt x="7507" y="1737"/>
                    </a:lnTo>
                    <a:cubicBezTo>
                      <a:pt x="8187" y="1737"/>
                      <a:pt x="8747" y="1365"/>
                      <a:pt x="8747" y="869"/>
                    </a:cubicBezTo>
                    <a:cubicBezTo>
                      <a:pt x="8747" y="373"/>
                      <a:pt x="8187" y="1"/>
                      <a:pt x="75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9" name="Google Shape;449;p35"/>
          <p:cNvGrpSpPr/>
          <p:nvPr/>
        </p:nvGrpSpPr>
        <p:grpSpPr>
          <a:xfrm>
            <a:off x="4642302" y="1321638"/>
            <a:ext cx="1261398" cy="876656"/>
            <a:chOff x="4648200" y="3200222"/>
            <a:chExt cx="1261398" cy="876656"/>
          </a:xfrm>
        </p:grpSpPr>
        <p:sp>
          <p:nvSpPr>
            <p:cNvPr id="450" name="Google Shape;450;p35" descr="Slidesgo" title="Background"/>
            <p:cNvSpPr/>
            <p:nvPr/>
          </p:nvSpPr>
          <p:spPr>
            <a:xfrm flipH="1">
              <a:off x="4648200" y="3200222"/>
              <a:ext cx="1261398" cy="876656"/>
            </a:xfrm>
            <a:custGeom>
              <a:avLst/>
              <a:gdLst/>
              <a:ahLst/>
              <a:cxnLst/>
              <a:rect l="l" t="t" r="r" b="b"/>
              <a:pathLst>
                <a:path w="66276" h="46061" extrusionOk="0">
                  <a:moveTo>
                    <a:pt x="16512" y="0"/>
                  </a:moveTo>
                  <a:cubicBezTo>
                    <a:pt x="10655" y="0"/>
                    <a:pt x="6518" y="2173"/>
                    <a:pt x="3911" y="5649"/>
                  </a:cubicBezTo>
                  <a:cubicBezTo>
                    <a:pt x="1530" y="8691"/>
                    <a:pt x="435" y="12828"/>
                    <a:pt x="226" y="17382"/>
                  </a:cubicBezTo>
                  <a:cubicBezTo>
                    <a:pt x="0" y="19554"/>
                    <a:pt x="0" y="21727"/>
                    <a:pt x="435" y="24126"/>
                  </a:cubicBezTo>
                  <a:cubicBezTo>
                    <a:pt x="435" y="25429"/>
                    <a:pt x="660" y="26733"/>
                    <a:pt x="1095" y="27810"/>
                  </a:cubicBezTo>
                  <a:cubicBezTo>
                    <a:pt x="1964" y="31513"/>
                    <a:pt x="3911" y="34989"/>
                    <a:pt x="6309" y="37805"/>
                  </a:cubicBezTo>
                  <a:lnTo>
                    <a:pt x="6953" y="38465"/>
                  </a:lnTo>
                  <a:cubicBezTo>
                    <a:pt x="11524" y="43245"/>
                    <a:pt x="17816" y="46061"/>
                    <a:pt x="24560" y="46061"/>
                  </a:cubicBezTo>
                  <a:lnTo>
                    <a:pt x="41072" y="46061"/>
                  </a:lnTo>
                  <a:cubicBezTo>
                    <a:pt x="49537" y="46061"/>
                    <a:pt x="57150" y="41507"/>
                    <a:pt x="61495" y="34763"/>
                  </a:cubicBezTo>
                  <a:cubicBezTo>
                    <a:pt x="63008" y="32156"/>
                    <a:pt x="64311" y="29340"/>
                    <a:pt x="64746" y="26298"/>
                  </a:cubicBezTo>
                  <a:cubicBezTo>
                    <a:pt x="66275" y="19120"/>
                    <a:pt x="65406" y="12828"/>
                    <a:pt x="58662" y="12393"/>
                  </a:cubicBezTo>
                  <a:lnTo>
                    <a:pt x="58228" y="12393"/>
                  </a:lnTo>
                  <a:cubicBezTo>
                    <a:pt x="53448" y="12167"/>
                    <a:pt x="49537" y="11733"/>
                    <a:pt x="46495" y="10864"/>
                  </a:cubicBezTo>
                  <a:cubicBezTo>
                    <a:pt x="33251" y="7613"/>
                    <a:pt x="33685" y="226"/>
                    <a:pt x="17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1" name="Google Shape;451;p35"/>
            <p:cNvGrpSpPr/>
            <p:nvPr/>
          </p:nvGrpSpPr>
          <p:grpSpPr>
            <a:xfrm>
              <a:off x="4953200" y="3222484"/>
              <a:ext cx="687423" cy="832131"/>
              <a:chOff x="4228800" y="1718875"/>
              <a:chExt cx="697750" cy="844975"/>
            </a:xfrm>
          </p:grpSpPr>
          <p:sp>
            <p:nvSpPr>
              <p:cNvPr id="452" name="Google Shape;452;p35"/>
              <p:cNvSpPr/>
              <p:nvPr/>
            </p:nvSpPr>
            <p:spPr>
              <a:xfrm>
                <a:off x="4228800" y="1718875"/>
                <a:ext cx="530300" cy="844975"/>
              </a:xfrm>
              <a:custGeom>
                <a:avLst/>
                <a:gdLst/>
                <a:ahLst/>
                <a:cxnLst/>
                <a:rect l="l" t="t" r="r" b="b"/>
                <a:pathLst>
                  <a:path w="21212" h="33799" extrusionOk="0">
                    <a:moveTo>
                      <a:pt x="10727" y="1"/>
                    </a:moveTo>
                    <a:cubicBezTo>
                      <a:pt x="10727" y="1"/>
                      <a:pt x="1" y="17053"/>
                      <a:pt x="1" y="23007"/>
                    </a:cubicBezTo>
                    <a:cubicBezTo>
                      <a:pt x="1" y="28961"/>
                      <a:pt x="4774" y="33799"/>
                      <a:pt x="10727" y="33799"/>
                    </a:cubicBezTo>
                    <a:cubicBezTo>
                      <a:pt x="15753" y="33799"/>
                      <a:pt x="20030" y="30326"/>
                      <a:pt x="21211" y="25677"/>
                    </a:cubicBezTo>
                    <a:cubicBezTo>
                      <a:pt x="20963" y="25677"/>
                      <a:pt x="20650" y="25736"/>
                      <a:pt x="20402" y="25736"/>
                    </a:cubicBezTo>
                    <a:cubicBezTo>
                      <a:pt x="16309" y="25736"/>
                      <a:pt x="12960" y="22387"/>
                      <a:pt x="12960" y="18234"/>
                    </a:cubicBezTo>
                    <a:cubicBezTo>
                      <a:pt x="12960" y="16374"/>
                      <a:pt x="14573" y="12777"/>
                      <a:pt x="16250" y="9552"/>
                    </a:cubicBezTo>
                    <a:cubicBezTo>
                      <a:pt x="13521" y="4402"/>
                      <a:pt x="10727" y="1"/>
                      <a:pt x="1072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35"/>
              <p:cNvSpPr/>
              <p:nvPr/>
            </p:nvSpPr>
            <p:spPr>
              <a:xfrm>
                <a:off x="4552800" y="1776175"/>
                <a:ext cx="373750" cy="586125"/>
              </a:xfrm>
              <a:custGeom>
                <a:avLst/>
                <a:gdLst/>
                <a:ahLst/>
                <a:cxnLst/>
                <a:rect l="l" t="t" r="r" b="b"/>
                <a:pathLst>
                  <a:path w="14950" h="23445" extrusionOk="0">
                    <a:moveTo>
                      <a:pt x="7442" y="1"/>
                    </a:moveTo>
                    <a:cubicBezTo>
                      <a:pt x="7442" y="1"/>
                      <a:pt x="5274" y="3474"/>
                      <a:pt x="3290" y="7260"/>
                    </a:cubicBezTo>
                    <a:cubicBezTo>
                      <a:pt x="1613" y="10485"/>
                      <a:pt x="0" y="14082"/>
                      <a:pt x="0" y="15942"/>
                    </a:cubicBezTo>
                    <a:cubicBezTo>
                      <a:pt x="0" y="20095"/>
                      <a:pt x="3349" y="23444"/>
                      <a:pt x="7442" y="23444"/>
                    </a:cubicBezTo>
                    <a:cubicBezTo>
                      <a:pt x="7690" y="23444"/>
                      <a:pt x="8003" y="23385"/>
                      <a:pt x="8251" y="23385"/>
                    </a:cubicBezTo>
                    <a:cubicBezTo>
                      <a:pt x="11972" y="23012"/>
                      <a:pt x="14949" y="19847"/>
                      <a:pt x="14949" y="15942"/>
                    </a:cubicBezTo>
                    <a:cubicBezTo>
                      <a:pt x="14949" y="11849"/>
                      <a:pt x="7442" y="1"/>
                      <a:pt x="744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54" name="Google Shape;454;p35"/>
          <p:cNvGrpSpPr/>
          <p:nvPr/>
        </p:nvGrpSpPr>
        <p:grpSpPr>
          <a:xfrm>
            <a:off x="4642302" y="3156432"/>
            <a:ext cx="1261398" cy="884928"/>
            <a:chOff x="720831" y="3191950"/>
            <a:chExt cx="1261398" cy="884928"/>
          </a:xfrm>
        </p:grpSpPr>
        <p:sp>
          <p:nvSpPr>
            <p:cNvPr id="455" name="Google Shape;455;p35" descr="Slidesgo" title="Background"/>
            <p:cNvSpPr/>
            <p:nvPr/>
          </p:nvSpPr>
          <p:spPr>
            <a:xfrm flipH="1">
              <a:off x="720831" y="3200222"/>
              <a:ext cx="1261398" cy="876656"/>
            </a:xfrm>
            <a:custGeom>
              <a:avLst/>
              <a:gdLst/>
              <a:ahLst/>
              <a:cxnLst/>
              <a:rect l="l" t="t" r="r" b="b"/>
              <a:pathLst>
                <a:path w="66276" h="46061" extrusionOk="0">
                  <a:moveTo>
                    <a:pt x="16512" y="0"/>
                  </a:moveTo>
                  <a:cubicBezTo>
                    <a:pt x="10655" y="0"/>
                    <a:pt x="6518" y="2173"/>
                    <a:pt x="3911" y="5649"/>
                  </a:cubicBezTo>
                  <a:cubicBezTo>
                    <a:pt x="1530" y="8691"/>
                    <a:pt x="435" y="12828"/>
                    <a:pt x="226" y="17382"/>
                  </a:cubicBezTo>
                  <a:cubicBezTo>
                    <a:pt x="0" y="19554"/>
                    <a:pt x="0" y="21727"/>
                    <a:pt x="435" y="24126"/>
                  </a:cubicBezTo>
                  <a:cubicBezTo>
                    <a:pt x="435" y="25429"/>
                    <a:pt x="660" y="26733"/>
                    <a:pt x="1095" y="27810"/>
                  </a:cubicBezTo>
                  <a:cubicBezTo>
                    <a:pt x="1964" y="31513"/>
                    <a:pt x="3911" y="34989"/>
                    <a:pt x="6309" y="37805"/>
                  </a:cubicBezTo>
                  <a:lnTo>
                    <a:pt x="6953" y="38465"/>
                  </a:lnTo>
                  <a:cubicBezTo>
                    <a:pt x="11524" y="43245"/>
                    <a:pt x="17816" y="46061"/>
                    <a:pt x="24560" y="46061"/>
                  </a:cubicBezTo>
                  <a:lnTo>
                    <a:pt x="41072" y="46061"/>
                  </a:lnTo>
                  <a:cubicBezTo>
                    <a:pt x="49537" y="46061"/>
                    <a:pt x="57150" y="41507"/>
                    <a:pt x="61495" y="34763"/>
                  </a:cubicBezTo>
                  <a:cubicBezTo>
                    <a:pt x="63008" y="32156"/>
                    <a:pt x="64311" y="29340"/>
                    <a:pt x="64746" y="26298"/>
                  </a:cubicBezTo>
                  <a:cubicBezTo>
                    <a:pt x="66275" y="19120"/>
                    <a:pt x="65406" y="12828"/>
                    <a:pt x="58662" y="12393"/>
                  </a:cubicBezTo>
                  <a:lnTo>
                    <a:pt x="58228" y="12393"/>
                  </a:lnTo>
                  <a:cubicBezTo>
                    <a:pt x="53448" y="12167"/>
                    <a:pt x="49537" y="11733"/>
                    <a:pt x="46495" y="10864"/>
                  </a:cubicBezTo>
                  <a:cubicBezTo>
                    <a:pt x="33251" y="7613"/>
                    <a:pt x="33685" y="226"/>
                    <a:pt x="17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6" name="Google Shape;456;p35"/>
            <p:cNvGrpSpPr/>
            <p:nvPr/>
          </p:nvGrpSpPr>
          <p:grpSpPr>
            <a:xfrm>
              <a:off x="1226825" y="3191950"/>
              <a:ext cx="535300" cy="194950"/>
              <a:chOff x="5054325" y="1441125"/>
              <a:chExt cx="535300" cy="194950"/>
            </a:xfrm>
          </p:grpSpPr>
          <p:sp>
            <p:nvSpPr>
              <p:cNvPr id="457" name="Google Shape;457;p35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35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9" name="Google Shape;459;p35"/>
            <p:cNvGrpSpPr/>
            <p:nvPr/>
          </p:nvGrpSpPr>
          <p:grpSpPr>
            <a:xfrm>
              <a:off x="873575" y="3572027"/>
              <a:ext cx="535300" cy="194950"/>
              <a:chOff x="5054325" y="1441125"/>
              <a:chExt cx="535300" cy="194950"/>
            </a:xfrm>
          </p:grpSpPr>
          <p:sp>
            <p:nvSpPr>
              <p:cNvPr id="460" name="Google Shape;460;p35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35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2" name="Google Shape;462;p35"/>
            <p:cNvGrpSpPr/>
            <p:nvPr/>
          </p:nvGrpSpPr>
          <p:grpSpPr>
            <a:xfrm>
              <a:off x="989979" y="3222518"/>
              <a:ext cx="832065" cy="832065"/>
              <a:chOff x="990025" y="3276025"/>
              <a:chExt cx="838775" cy="838775"/>
            </a:xfrm>
          </p:grpSpPr>
          <p:sp>
            <p:nvSpPr>
              <p:cNvPr id="463" name="Google Shape;463;p35"/>
              <p:cNvSpPr/>
              <p:nvPr/>
            </p:nvSpPr>
            <p:spPr>
              <a:xfrm>
                <a:off x="1562100" y="3409375"/>
                <a:ext cx="265225" cy="181050"/>
              </a:xfrm>
              <a:custGeom>
                <a:avLst/>
                <a:gdLst/>
                <a:ahLst/>
                <a:cxnLst/>
                <a:rect l="l" t="t" r="r" b="b"/>
                <a:pathLst>
                  <a:path w="10609" h="7242" extrusionOk="0">
                    <a:moveTo>
                      <a:pt x="5954" y="0"/>
                    </a:moveTo>
                    <a:cubicBezTo>
                      <a:pt x="5523" y="0"/>
                      <a:pt x="5086" y="124"/>
                      <a:pt x="4714" y="372"/>
                    </a:cubicBezTo>
                    <a:cubicBezTo>
                      <a:pt x="4282" y="620"/>
                      <a:pt x="3970" y="993"/>
                      <a:pt x="3786" y="1424"/>
                    </a:cubicBezTo>
                    <a:cubicBezTo>
                      <a:pt x="3474" y="1300"/>
                      <a:pt x="3225" y="1300"/>
                      <a:pt x="2918" y="1300"/>
                    </a:cubicBezTo>
                    <a:cubicBezTo>
                      <a:pt x="2546" y="1300"/>
                      <a:pt x="2357" y="1365"/>
                      <a:pt x="2109" y="1424"/>
                    </a:cubicBezTo>
                    <a:cubicBezTo>
                      <a:pt x="1117" y="1672"/>
                      <a:pt x="373" y="2541"/>
                      <a:pt x="125" y="3473"/>
                    </a:cubicBezTo>
                    <a:cubicBezTo>
                      <a:pt x="0" y="3969"/>
                      <a:pt x="65" y="4466"/>
                      <a:pt x="189" y="4962"/>
                    </a:cubicBezTo>
                    <a:cubicBezTo>
                      <a:pt x="249" y="5145"/>
                      <a:pt x="373" y="5393"/>
                      <a:pt x="497" y="5641"/>
                    </a:cubicBezTo>
                    <a:cubicBezTo>
                      <a:pt x="745" y="6078"/>
                      <a:pt x="1117" y="6386"/>
                      <a:pt x="1553" y="6634"/>
                    </a:cubicBezTo>
                    <a:cubicBezTo>
                      <a:pt x="1802" y="6822"/>
                      <a:pt x="2109" y="6946"/>
                      <a:pt x="2481" y="7006"/>
                    </a:cubicBezTo>
                    <a:cubicBezTo>
                      <a:pt x="2613" y="7028"/>
                      <a:pt x="2747" y="7038"/>
                      <a:pt x="2881" y="7038"/>
                    </a:cubicBezTo>
                    <a:cubicBezTo>
                      <a:pt x="3506" y="7038"/>
                      <a:pt x="4144" y="6816"/>
                      <a:pt x="4654" y="6510"/>
                    </a:cubicBezTo>
                    <a:cubicBezTo>
                      <a:pt x="4838" y="6386"/>
                      <a:pt x="4962" y="6326"/>
                      <a:pt x="5086" y="6202"/>
                    </a:cubicBezTo>
                    <a:cubicBezTo>
                      <a:pt x="5458" y="6698"/>
                      <a:pt x="6019" y="7070"/>
                      <a:pt x="6639" y="7194"/>
                    </a:cubicBezTo>
                    <a:cubicBezTo>
                      <a:pt x="6841" y="7226"/>
                      <a:pt x="7043" y="7241"/>
                      <a:pt x="7241" y="7241"/>
                    </a:cubicBezTo>
                    <a:cubicBezTo>
                      <a:pt x="8622" y="7241"/>
                      <a:pt x="9854" y="6488"/>
                      <a:pt x="10236" y="5021"/>
                    </a:cubicBezTo>
                    <a:cubicBezTo>
                      <a:pt x="10608" y="3597"/>
                      <a:pt x="9740" y="1861"/>
                      <a:pt x="8252" y="1489"/>
                    </a:cubicBezTo>
                    <a:lnTo>
                      <a:pt x="8063" y="1117"/>
                    </a:lnTo>
                    <a:cubicBezTo>
                      <a:pt x="7755" y="620"/>
                      <a:pt x="7195" y="124"/>
                      <a:pt x="6575" y="60"/>
                    </a:cubicBezTo>
                    <a:cubicBezTo>
                      <a:pt x="6391" y="0"/>
                      <a:pt x="6143" y="0"/>
                      <a:pt x="59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35"/>
              <p:cNvSpPr/>
              <p:nvPr/>
            </p:nvSpPr>
            <p:spPr>
              <a:xfrm>
                <a:off x="1273700" y="3550400"/>
                <a:ext cx="350450" cy="510200"/>
              </a:xfrm>
              <a:custGeom>
                <a:avLst/>
                <a:gdLst/>
                <a:ahLst/>
                <a:cxnLst/>
                <a:rect l="l" t="t" r="r" b="b"/>
                <a:pathLst>
                  <a:path w="14018" h="20408" extrusionOk="0">
                    <a:moveTo>
                      <a:pt x="12033" y="0"/>
                    </a:moveTo>
                    <a:cubicBezTo>
                      <a:pt x="11601" y="497"/>
                      <a:pt x="11040" y="933"/>
                      <a:pt x="10485" y="1365"/>
                    </a:cubicBezTo>
                    <a:cubicBezTo>
                      <a:pt x="9740" y="1926"/>
                      <a:pt x="8808" y="2109"/>
                      <a:pt x="7939" y="2422"/>
                    </a:cubicBezTo>
                    <a:cubicBezTo>
                      <a:pt x="7319" y="3166"/>
                      <a:pt x="6451" y="3598"/>
                      <a:pt x="5399" y="3662"/>
                    </a:cubicBezTo>
                    <a:cubicBezTo>
                      <a:pt x="5583" y="3846"/>
                      <a:pt x="5707" y="3910"/>
                      <a:pt x="5895" y="4094"/>
                    </a:cubicBezTo>
                    <a:cubicBezTo>
                      <a:pt x="5771" y="4342"/>
                      <a:pt x="5707" y="4466"/>
                      <a:pt x="5707" y="4778"/>
                    </a:cubicBezTo>
                    <a:lnTo>
                      <a:pt x="5647" y="4778"/>
                    </a:lnTo>
                    <a:lnTo>
                      <a:pt x="5459" y="7383"/>
                    </a:lnTo>
                    <a:cubicBezTo>
                      <a:pt x="4779" y="7011"/>
                      <a:pt x="4035" y="6763"/>
                      <a:pt x="3350" y="6267"/>
                    </a:cubicBezTo>
                    <a:cubicBezTo>
                      <a:pt x="2546" y="5706"/>
                      <a:pt x="2050" y="5086"/>
                      <a:pt x="1737" y="4342"/>
                    </a:cubicBezTo>
                    <a:cubicBezTo>
                      <a:pt x="1182" y="4654"/>
                      <a:pt x="621" y="4902"/>
                      <a:pt x="1" y="5026"/>
                    </a:cubicBezTo>
                    <a:cubicBezTo>
                      <a:pt x="125" y="5830"/>
                      <a:pt x="373" y="6574"/>
                      <a:pt x="869" y="7259"/>
                    </a:cubicBezTo>
                    <a:cubicBezTo>
                      <a:pt x="1430" y="7939"/>
                      <a:pt x="2422" y="8559"/>
                      <a:pt x="3166" y="8931"/>
                    </a:cubicBezTo>
                    <a:cubicBezTo>
                      <a:pt x="3722" y="9244"/>
                      <a:pt x="4218" y="9492"/>
                      <a:pt x="4779" y="9799"/>
                    </a:cubicBezTo>
                    <a:cubicBezTo>
                      <a:pt x="4962" y="9924"/>
                      <a:pt x="5151" y="9988"/>
                      <a:pt x="5335" y="10112"/>
                    </a:cubicBezTo>
                    <a:lnTo>
                      <a:pt x="4655" y="20407"/>
                    </a:lnTo>
                    <a:lnTo>
                      <a:pt x="8004" y="20407"/>
                    </a:lnTo>
                    <a:lnTo>
                      <a:pt x="7384" y="10112"/>
                    </a:lnTo>
                    <a:lnTo>
                      <a:pt x="7443" y="10112"/>
                    </a:lnTo>
                    <a:cubicBezTo>
                      <a:pt x="6699" y="9368"/>
                      <a:pt x="6267" y="8311"/>
                      <a:pt x="6327" y="7319"/>
                    </a:cubicBezTo>
                    <a:lnTo>
                      <a:pt x="6327" y="7071"/>
                    </a:lnTo>
                    <a:cubicBezTo>
                      <a:pt x="6451" y="4902"/>
                      <a:pt x="8312" y="3598"/>
                      <a:pt x="10420" y="3598"/>
                    </a:cubicBezTo>
                    <a:cubicBezTo>
                      <a:pt x="10544" y="3598"/>
                      <a:pt x="10733" y="3598"/>
                      <a:pt x="10916" y="3662"/>
                    </a:cubicBezTo>
                    <a:cubicBezTo>
                      <a:pt x="12097" y="3166"/>
                      <a:pt x="13213" y="2357"/>
                      <a:pt x="14017" y="1365"/>
                    </a:cubicBezTo>
                    <a:cubicBezTo>
                      <a:pt x="13645" y="1305"/>
                      <a:pt x="13338" y="1181"/>
                      <a:pt x="13089" y="993"/>
                    </a:cubicBezTo>
                    <a:cubicBezTo>
                      <a:pt x="12653" y="745"/>
                      <a:pt x="12281" y="437"/>
                      <a:pt x="12033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35"/>
              <p:cNvSpPr/>
              <p:nvPr/>
            </p:nvSpPr>
            <p:spPr>
              <a:xfrm>
                <a:off x="990025" y="3276025"/>
                <a:ext cx="544200" cy="403150"/>
              </a:xfrm>
              <a:custGeom>
                <a:avLst/>
                <a:gdLst/>
                <a:ahLst/>
                <a:cxnLst/>
                <a:rect l="l" t="t" r="r" b="b"/>
                <a:pathLst>
                  <a:path w="21768" h="16126" extrusionOk="0">
                    <a:moveTo>
                      <a:pt x="17054" y="1"/>
                    </a:moveTo>
                    <a:cubicBezTo>
                      <a:pt x="14449" y="1"/>
                      <a:pt x="12092" y="1737"/>
                      <a:pt x="11844" y="4525"/>
                    </a:cubicBezTo>
                    <a:cubicBezTo>
                      <a:pt x="11720" y="4277"/>
                      <a:pt x="11472" y="4094"/>
                      <a:pt x="11224" y="3905"/>
                    </a:cubicBezTo>
                    <a:cubicBezTo>
                      <a:pt x="10728" y="3486"/>
                      <a:pt x="10089" y="3254"/>
                      <a:pt x="9454" y="3254"/>
                    </a:cubicBezTo>
                    <a:cubicBezTo>
                      <a:pt x="9059" y="3254"/>
                      <a:pt x="8667" y="3343"/>
                      <a:pt x="8312" y="3533"/>
                    </a:cubicBezTo>
                    <a:cubicBezTo>
                      <a:pt x="6947" y="4153"/>
                      <a:pt x="6386" y="5830"/>
                      <a:pt x="7071" y="7195"/>
                    </a:cubicBezTo>
                    <a:lnTo>
                      <a:pt x="7255" y="7567"/>
                    </a:lnTo>
                    <a:lnTo>
                      <a:pt x="7195" y="7626"/>
                    </a:lnTo>
                    <a:lnTo>
                      <a:pt x="6635" y="8187"/>
                    </a:lnTo>
                    <a:lnTo>
                      <a:pt x="6510" y="8063"/>
                    </a:lnTo>
                    <a:cubicBezTo>
                      <a:pt x="5890" y="7691"/>
                      <a:pt x="5270" y="7443"/>
                      <a:pt x="4526" y="7378"/>
                    </a:cubicBezTo>
                    <a:cubicBezTo>
                      <a:pt x="4154" y="7378"/>
                      <a:pt x="3782" y="7443"/>
                      <a:pt x="3474" y="7443"/>
                    </a:cubicBezTo>
                    <a:cubicBezTo>
                      <a:pt x="2730" y="7567"/>
                      <a:pt x="2045" y="7939"/>
                      <a:pt x="1489" y="8435"/>
                    </a:cubicBezTo>
                    <a:cubicBezTo>
                      <a:pt x="681" y="9115"/>
                      <a:pt x="185" y="10172"/>
                      <a:pt x="60" y="11224"/>
                    </a:cubicBezTo>
                    <a:cubicBezTo>
                      <a:pt x="1" y="12340"/>
                      <a:pt x="373" y="13456"/>
                      <a:pt x="1117" y="14265"/>
                    </a:cubicBezTo>
                    <a:cubicBezTo>
                      <a:pt x="1365" y="14513"/>
                      <a:pt x="1613" y="14761"/>
                      <a:pt x="1921" y="15009"/>
                    </a:cubicBezTo>
                    <a:cubicBezTo>
                      <a:pt x="2541" y="15381"/>
                      <a:pt x="3161" y="15629"/>
                      <a:pt x="3906" y="15689"/>
                    </a:cubicBezTo>
                    <a:cubicBezTo>
                      <a:pt x="4278" y="15629"/>
                      <a:pt x="4650" y="15629"/>
                      <a:pt x="4962" y="15629"/>
                    </a:cubicBezTo>
                    <a:cubicBezTo>
                      <a:pt x="5707" y="15441"/>
                      <a:pt x="6386" y="15133"/>
                      <a:pt x="6947" y="14637"/>
                    </a:cubicBezTo>
                    <a:cubicBezTo>
                      <a:pt x="7255" y="14885"/>
                      <a:pt x="7503" y="15069"/>
                      <a:pt x="7751" y="15317"/>
                    </a:cubicBezTo>
                    <a:cubicBezTo>
                      <a:pt x="8436" y="15753"/>
                      <a:pt x="9239" y="16001"/>
                      <a:pt x="10048" y="16126"/>
                    </a:cubicBezTo>
                    <a:cubicBezTo>
                      <a:pt x="10480" y="16061"/>
                      <a:pt x="10916" y="16061"/>
                      <a:pt x="11288" y="16001"/>
                    </a:cubicBezTo>
                    <a:lnTo>
                      <a:pt x="11348" y="16001"/>
                    </a:lnTo>
                    <a:cubicBezTo>
                      <a:pt x="11968" y="15877"/>
                      <a:pt x="12529" y="15629"/>
                      <a:pt x="13084" y="15317"/>
                    </a:cubicBezTo>
                    <a:cubicBezTo>
                      <a:pt x="13273" y="15193"/>
                      <a:pt x="13457" y="15069"/>
                      <a:pt x="13645" y="14885"/>
                    </a:cubicBezTo>
                    <a:cubicBezTo>
                      <a:pt x="14017" y="14573"/>
                      <a:pt x="14265" y="14200"/>
                      <a:pt x="14513" y="13828"/>
                    </a:cubicBezTo>
                    <a:cubicBezTo>
                      <a:pt x="15069" y="14324"/>
                      <a:pt x="15754" y="14697"/>
                      <a:pt x="16498" y="14697"/>
                    </a:cubicBezTo>
                    <a:cubicBezTo>
                      <a:pt x="16558" y="14697"/>
                      <a:pt x="16682" y="14697"/>
                      <a:pt x="16746" y="14637"/>
                    </a:cubicBezTo>
                    <a:cubicBezTo>
                      <a:pt x="17798" y="14573"/>
                      <a:pt x="18666" y="14141"/>
                      <a:pt x="19286" y="13397"/>
                    </a:cubicBezTo>
                    <a:cubicBezTo>
                      <a:pt x="19599" y="12960"/>
                      <a:pt x="19783" y="12404"/>
                      <a:pt x="19847" y="11784"/>
                    </a:cubicBezTo>
                    <a:cubicBezTo>
                      <a:pt x="19907" y="10851"/>
                      <a:pt x="19534" y="9859"/>
                      <a:pt x="18790" y="9179"/>
                    </a:cubicBezTo>
                    <a:cubicBezTo>
                      <a:pt x="20343" y="8495"/>
                      <a:pt x="21395" y="7071"/>
                      <a:pt x="21584" y="5210"/>
                    </a:cubicBezTo>
                    <a:cubicBezTo>
                      <a:pt x="21767" y="2729"/>
                      <a:pt x="19723" y="1"/>
                      <a:pt x="170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35"/>
              <p:cNvSpPr/>
              <p:nvPr/>
            </p:nvSpPr>
            <p:spPr>
              <a:xfrm>
                <a:off x="1273700" y="3658925"/>
                <a:ext cx="43450" cy="171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686" extrusionOk="0">
                    <a:moveTo>
                      <a:pt x="1737" y="1"/>
                    </a:moveTo>
                    <a:lnTo>
                      <a:pt x="1737" y="1"/>
                    </a:lnTo>
                    <a:cubicBezTo>
                      <a:pt x="1182" y="313"/>
                      <a:pt x="621" y="561"/>
                      <a:pt x="1" y="685"/>
                    </a:cubicBezTo>
                    <a:lnTo>
                      <a:pt x="1" y="685"/>
                    </a:lnTo>
                    <a:cubicBezTo>
                      <a:pt x="621" y="561"/>
                      <a:pt x="1182" y="313"/>
                      <a:pt x="1737" y="1"/>
                    </a:cubicBezTo>
                    <a:close/>
                  </a:path>
                </a:pathLst>
              </a:custGeom>
              <a:solidFill>
                <a:srgbClr val="A1C9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35"/>
              <p:cNvSpPr/>
              <p:nvPr/>
            </p:nvSpPr>
            <p:spPr>
              <a:xfrm>
                <a:off x="1430375" y="3616000"/>
                <a:ext cx="398425" cy="229025"/>
              </a:xfrm>
              <a:custGeom>
                <a:avLst/>
                <a:gdLst/>
                <a:ahLst/>
                <a:cxnLst/>
                <a:rect l="l" t="t" r="r" b="b"/>
                <a:pathLst>
                  <a:path w="15937" h="9161" extrusionOk="0">
                    <a:moveTo>
                      <a:pt x="9090" y="0"/>
                    </a:moveTo>
                    <a:cubicBezTo>
                      <a:pt x="8917" y="0"/>
                      <a:pt x="8740" y="16"/>
                      <a:pt x="8559" y="46"/>
                    </a:cubicBezTo>
                    <a:cubicBezTo>
                      <a:pt x="8246" y="105"/>
                      <a:pt x="7998" y="170"/>
                      <a:pt x="7750" y="294"/>
                    </a:cubicBezTo>
                    <a:cubicBezTo>
                      <a:pt x="7319" y="542"/>
                      <a:pt x="6946" y="850"/>
                      <a:pt x="6634" y="1286"/>
                    </a:cubicBezTo>
                    <a:cubicBezTo>
                      <a:pt x="6510" y="1470"/>
                      <a:pt x="6450" y="1658"/>
                      <a:pt x="6326" y="1906"/>
                    </a:cubicBezTo>
                    <a:cubicBezTo>
                      <a:pt x="5890" y="1470"/>
                      <a:pt x="5269" y="1098"/>
                      <a:pt x="4649" y="1038"/>
                    </a:cubicBezTo>
                    <a:cubicBezTo>
                      <a:pt x="4466" y="974"/>
                      <a:pt x="4277" y="974"/>
                      <a:pt x="4153" y="974"/>
                    </a:cubicBezTo>
                    <a:cubicBezTo>
                      <a:pt x="2045" y="974"/>
                      <a:pt x="184" y="2278"/>
                      <a:pt x="60" y="4447"/>
                    </a:cubicBezTo>
                    <a:lnTo>
                      <a:pt x="60" y="4695"/>
                    </a:lnTo>
                    <a:cubicBezTo>
                      <a:pt x="0" y="5752"/>
                      <a:pt x="497" y="6744"/>
                      <a:pt x="1241" y="7488"/>
                    </a:cubicBezTo>
                    <a:lnTo>
                      <a:pt x="1176" y="7488"/>
                    </a:lnTo>
                    <a:lnTo>
                      <a:pt x="1241" y="7548"/>
                    </a:lnTo>
                    <a:cubicBezTo>
                      <a:pt x="1861" y="8168"/>
                      <a:pt x="2665" y="8540"/>
                      <a:pt x="3533" y="8540"/>
                    </a:cubicBezTo>
                    <a:cubicBezTo>
                      <a:pt x="4590" y="8540"/>
                      <a:pt x="5582" y="8232"/>
                      <a:pt x="6326" y="7612"/>
                    </a:cubicBezTo>
                    <a:cubicBezTo>
                      <a:pt x="6822" y="8480"/>
                      <a:pt x="7691" y="9160"/>
                      <a:pt x="8743" y="9160"/>
                    </a:cubicBezTo>
                    <a:cubicBezTo>
                      <a:pt x="10107" y="9160"/>
                      <a:pt x="11288" y="8416"/>
                      <a:pt x="11719" y="7240"/>
                    </a:cubicBezTo>
                    <a:cubicBezTo>
                      <a:pt x="12092" y="7548"/>
                      <a:pt x="12588" y="7796"/>
                      <a:pt x="13148" y="7796"/>
                    </a:cubicBezTo>
                    <a:cubicBezTo>
                      <a:pt x="14513" y="7796"/>
                      <a:pt x="15753" y="6868"/>
                      <a:pt x="15877" y="5439"/>
                    </a:cubicBezTo>
                    <a:cubicBezTo>
                      <a:pt x="15937" y="4139"/>
                      <a:pt x="14885" y="2710"/>
                      <a:pt x="13521" y="2710"/>
                    </a:cubicBezTo>
                    <a:cubicBezTo>
                      <a:pt x="12900" y="2710"/>
                      <a:pt x="12340" y="2899"/>
                      <a:pt x="11844" y="3206"/>
                    </a:cubicBezTo>
                    <a:cubicBezTo>
                      <a:pt x="11844" y="3147"/>
                      <a:pt x="11908" y="3082"/>
                      <a:pt x="11908" y="3023"/>
                    </a:cubicBezTo>
                    <a:cubicBezTo>
                      <a:pt x="11968" y="2586"/>
                      <a:pt x="11784" y="1966"/>
                      <a:pt x="11595" y="1594"/>
                    </a:cubicBezTo>
                    <a:cubicBezTo>
                      <a:pt x="11347" y="1098"/>
                      <a:pt x="11040" y="725"/>
                      <a:pt x="10603" y="477"/>
                    </a:cubicBezTo>
                    <a:cubicBezTo>
                      <a:pt x="10134" y="151"/>
                      <a:pt x="9630" y="0"/>
                      <a:pt x="909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35"/>
              <p:cNvSpPr/>
              <p:nvPr/>
            </p:nvSpPr>
            <p:spPr>
              <a:xfrm>
                <a:off x="1430375" y="3733350"/>
                <a:ext cx="31025" cy="69875"/>
              </a:xfrm>
              <a:custGeom>
                <a:avLst/>
                <a:gdLst/>
                <a:ahLst/>
                <a:cxnLst/>
                <a:rect l="l" t="t" r="r" b="b"/>
                <a:pathLst>
                  <a:path w="1241" h="2795" extrusionOk="0">
                    <a:moveTo>
                      <a:pt x="60" y="1"/>
                    </a:moveTo>
                    <a:cubicBezTo>
                      <a:pt x="0" y="993"/>
                      <a:pt x="432" y="2050"/>
                      <a:pt x="1176" y="2794"/>
                    </a:cubicBezTo>
                    <a:lnTo>
                      <a:pt x="1241" y="2794"/>
                    </a:lnTo>
                    <a:cubicBezTo>
                      <a:pt x="497" y="2050"/>
                      <a:pt x="0" y="1058"/>
                      <a:pt x="60" y="1"/>
                    </a:cubicBezTo>
                    <a:close/>
                  </a:path>
                </a:pathLst>
              </a:custGeom>
              <a:solidFill>
                <a:srgbClr val="A1C9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35"/>
              <p:cNvSpPr/>
              <p:nvPr/>
            </p:nvSpPr>
            <p:spPr>
              <a:xfrm>
                <a:off x="1185400" y="4060575"/>
                <a:ext cx="488350" cy="54225"/>
              </a:xfrm>
              <a:custGeom>
                <a:avLst/>
                <a:gdLst/>
                <a:ahLst/>
                <a:cxnLst/>
                <a:rect l="l" t="t" r="r" b="b"/>
                <a:pathLst>
                  <a:path w="19534" h="2169" extrusionOk="0">
                    <a:moveTo>
                      <a:pt x="0" y="0"/>
                    </a:moveTo>
                    <a:lnTo>
                      <a:pt x="0" y="2168"/>
                    </a:lnTo>
                    <a:lnTo>
                      <a:pt x="19534" y="2168"/>
                    </a:lnTo>
                    <a:lnTo>
                      <a:pt x="1953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6"/>
          <p:cNvSpPr txBox="1">
            <a:spLocks noGrp="1"/>
          </p:cNvSpPr>
          <p:nvPr>
            <p:ph type="title"/>
          </p:nvPr>
        </p:nvSpPr>
        <p:spPr>
          <a:xfrm>
            <a:off x="5686857" y="705531"/>
            <a:ext cx="41631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target</a:t>
            </a:r>
            <a:endParaRPr dirty="0"/>
          </a:p>
        </p:txBody>
      </p:sp>
      <p:grpSp>
        <p:nvGrpSpPr>
          <p:cNvPr id="476" name="Google Shape;476;p36"/>
          <p:cNvGrpSpPr/>
          <p:nvPr/>
        </p:nvGrpSpPr>
        <p:grpSpPr>
          <a:xfrm>
            <a:off x="533429" y="1143000"/>
            <a:ext cx="3276745" cy="3137294"/>
            <a:chOff x="533429" y="1143000"/>
            <a:chExt cx="3276745" cy="3137294"/>
          </a:xfrm>
        </p:grpSpPr>
        <p:grpSp>
          <p:nvGrpSpPr>
            <p:cNvPr id="477" name="Google Shape;477;p36"/>
            <p:cNvGrpSpPr/>
            <p:nvPr/>
          </p:nvGrpSpPr>
          <p:grpSpPr>
            <a:xfrm>
              <a:off x="533429" y="1143000"/>
              <a:ext cx="3276745" cy="3137294"/>
              <a:chOff x="685800" y="838200"/>
              <a:chExt cx="3428992" cy="3280316"/>
            </a:xfrm>
          </p:grpSpPr>
          <p:sp>
            <p:nvSpPr>
              <p:cNvPr id="478" name="Google Shape;478;p36"/>
              <p:cNvSpPr/>
              <p:nvPr/>
            </p:nvSpPr>
            <p:spPr>
              <a:xfrm rot="4430730">
                <a:off x="1100723" y="1069822"/>
                <a:ext cx="2599145" cy="2817071"/>
              </a:xfrm>
              <a:custGeom>
                <a:avLst/>
                <a:gdLst/>
                <a:ahLst/>
                <a:cxnLst/>
                <a:rect l="l" t="t" r="r" b="b"/>
                <a:pathLst>
                  <a:path w="61795" h="56643" extrusionOk="0">
                    <a:moveTo>
                      <a:pt x="34089" y="1"/>
                    </a:moveTo>
                    <a:cubicBezTo>
                      <a:pt x="24362" y="1"/>
                      <a:pt x="14276" y="5165"/>
                      <a:pt x="7721" y="14507"/>
                    </a:cubicBezTo>
                    <a:cubicBezTo>
                      <a:pt x="0" y="25449"/>
                      <a:pt x="0" y="39674"/>
                      <a:pt x="4073" y="47790"/>
                    </a:cubicBezTo>
                    <a:cubicBezTo>
                      <a:pt x="6880" y="53403"/>
                      <a:pt x="15284" y="56643"/>
                      <a:pt x="24467" y="56643"/>
                    </a:cubicBezTo>
                    <a:cubicBezTo>
                      <a:pt x="30700" y="56643"/>
                      <a:pt x="37292" y="55150"/>
                      <a:pt x="42737" y="51893"/>
                    </a:cubicBezTo>
                    <a:cubicBezTo>
                      <a:pt x="56293" y="43839"/>
                      <a:pt x="61795" y="13261"/>
                      <a:pt x="48329" y="4264"/>
                    </a:cubicBezTo>
                    <a:cubicBezTo>
                      <a:pt x="44035" y="1376"/>
                      <a:pt x="39110" y="1"/>
                      <a:pt x="3408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grpSp>
            <p:nvGrpSpPr>
              <p:cNvPr id="479" name="Google Shape;479;p36"/>
              <p:cNvGrpSpPr/>
              <p:nvPr/>
            </p:nvGrpSpPr>
            <p:grpSpPr>
              <a:xfrm>
                <a:off x="1219200" y="1466859"/>
                <a:ext cx="2666926" cy="2057391"/>
                <a:chOff x="1274375" y="976225"/>
                <a:chExt cx="1560975" cy="1217175"/>
              </a:xfrm>
            </p:grpSpPr>
            <p:sp>
              <p:nvSpPr>
                <p:cNvPr id="480" name="Google Shape;480;p36"/>
                <p:cNvSpPr/>
                <p:nvPr/>
              </p:nvSpPr>
              <p:spPr>
                <a:xfrm>
                  <a:off x="1588650" y="976225"/>
                  <a:ext cx="825700" cy="1129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8" h="45186" extrusionOk="0">
                      <a:moveTo>
                        <a:pt x="6810" y="786"/>
                      </a:moveTo>
                      <a:cubicBezTo>
                        <a:pt x="7178" y="786"/>
                        <a:pt x="7412" y="1062"/>
                        <a:pt x="7710" y="1187"/>
                      </a:cubicBezTo>
                      <a:cubicBezTo>
                        <a:pt x="8092" y="1297"/>
                        <a:pt x="8629" y="1610"/>
                        <a:pt x="9322" y="1610"/>
                      </a:cubicBezTo>
                      <a:cubicBezTo>
                        <a:pt x="9376" y="1610"/>
                        <a:pt x="9432" y="1608"/>
                        <a:pt x="9488" y="1604"/>
                      </a:cubicBezTo>
                      <a:cubicBezTo>
                        <a:pt x="9535" y="1597"/>
                        <a:pt x="9575" y="1593"/>
                        <a:pt x="9610" y="1593"/>
                      </a:cubicBezTo>
                      <a:cubicBezTo>
                        <a:pt x="10110" y="1593"/>
                        <a:pt x="9473" y="2362"/>
                        <a:pt x="9251" y="3027"/>
                      </a:cubicBezTo>
                      <a:cubicBezTo>
                        <a:pt x="9198" y="3237"/>
                        <a:pt x="9094" y="3307"/>
                        <a:pt x="8962" y="3307"/>
                      </a:cubicBezTo>
                      <a:cubicBezTo>
                        <a:pt x="8688" y="3307"/>
                        <a:pt x="8290" y="3003"/>
                        <a:pt x="7971" y="3003"/>
                      </a:cubicBezTo>
                      <a:cubicBezTo>
                        <a:pt x="7921" y="3003"/>
                        <a:pt x="7873" y="3010"/>
                        <a:pt x="7828" y="3027"/>
                      </a:cubicBezTo>
                      <a:cubicBezTo>
                        <a:pt x="7785" y="3038"/>
                        <a:pt x="7741" y="3043"/>
                        <a:pt x="7697" y="3043"/>
                      </a:cubicBezTo>
                      <a:cubicBezTo>
                        <a:pt x="7246" y="3043"/>
                        <a:pt x="6707" y="2547"/>
                        <a:pt x="6168" y="2491"/>
                      </a:cubicBezTo>
                      <a:cubicBezTo>
                        <a:pt x="5513" y="2373"/>
                        <a:pt x="5338" y="1486"/>
                        <a:pt x="6286" y="950"/>
                      </a:cubicBezTo>
                      <a:cubicBezTo>
                        <a:pt x="6491" y="831"/>
                        <a:pt x="6662" y="786"/>
                        <a:pt x="6810" y="786"/>
                      </a:cubicBezTo>
                      <a:close/>
                      <a:moveTo>
                        <a:pt x="13399" y="2008"/>
                      </a:moveTo>
                      <a:cubicBezTo>
                        <a:pt x="13792" y="2008"/>
                        <a:pt x="14223" y="2035"/>
                        <a:pt x="14526" y="2079"/>
                      </a:cubicBezTo>
                      <a:cubicBezTo>
                        <a:pt x="15300" y="2197"/>
                        <a:pt x="15537" y="2610"/>
                        <a:pt x="16011" y="2672"/>
                      </a:cubicBezTo>
                      <a:cubicBezTo>
                        <a:pt x="16486" y="2729"/>
                        <a:pt x="17135" y="3620"/>
                        <a:pt x="17373" y="4033"/>
                      </a:cubicBezTo>
                      <a:cubicBezTo>
                        <a:pt x="17553" y="4451"/>
                        <a:pt x="18559" y="5518"/>
                        <a:pt x="18502" y="5874"/>
                      </a:cubicBezTo>
                      <a:cubicBezTo>
                        <a:pt x="18464" y="6092"/>
                        <a:pt x="18250" y="6309"/>
                        <a:pt x="17967" y="6309"/>
                      </a:cubicBezTo>
                      <a:cubicBezTo>
                        <a:pt x="17787" y="6309"/>
                        <a:pt x="17580" y="6222"/>
                        <a:pt x="17373" y="5992"/>
                      </a:cubicBezTo>
                      <a:cubicBezTo>
                        <a:pt x="17285" y="5894"/>
                        <a:pt x="17218" y="5851"/>
                        <a:pt x="17168" y="5851"/>
                      </a:cubicBezTo>
                      <a:cubicBezTo>
                        <a:pt x="16916" y="5851"/>
                        <a:pt x="17098" y="6949"/>
                        <a:pt x="17197" y="7591"/>
                      </a:cubicBezTo>
                      <a:cubicBezTo>
                        <a:pt x="17261" y="7851"/>
                        <a:pt x="17175" y="7961"/>
                        <a:pt x="17003" y="7961"/>
                      </a:cubicBezTo>
                      <a:cubicBezTo>
                        <a:pt x="16703" y="7961"/>
                        <a:pt x="16143" y="7630"/>
                        <a:pt x="15655" y="7178"/>
                      </a:cubicBezTo>
                      <a:cubicBezTo>
                        <a:pt x="14882" y="6405"/>
                        <a:pt x="14764" y="6286"/>
                        <a:pt x="14171" y="5992"/>
                      </a:cubicBezTo>
                      <a:cubicBezTo>
                        <a:pt x="13521" y="5755"/>
                        <a:pt x="15300" y="5992"/>
                        <a:pt x="15655" y="5518"/>
                      </a:cubicBezTo>
                      <a:cubicBezTo>
                        <a:pt x="16068" y="4982"/>
                        <a:pt x="15357" y="3915"/>
                        <a:pt x="14526" y="3440"/>
                      </a:cubicBezTo>
                      <a:cubicBezTo>
                        <a:pt x="13639" y="2966"/>
                        <a:pt x="13284" y="2672"/>
                        <a:pt x="12572" y="2316"/>
                      </a:cubicBezTo>
                      <a:cubicBezTo>
                        <a:pt x="12157" y="2090"/>
                        <a:pt x="12720" y="2008"/>
                        <a:pt x="13399" y="2008"/>
                      </a:cubicBezTo>
                      <a:close/>
                      <a:moveTo>
                        <a:pt x="10257" y="1"/>
                      </a:moveTo>
                      <a:cubicBezTo>
                        <a:pt x="6581" y="1"/>
                        <a:pt x="3084" y="831"/>
                        <a:pt x="1" y="2373"/>
                      </a:cubicBezTo>
                      <a:cubicBezTo>
                        <a:pt x="1378" y="2373"/>
                        <a:pt x="1620" y="2562"/>
                        <a:pt x="2625" y="2562"/>
                      </a:cubicBezTo>
                      <a:cubicBezTo>
                        <a:pt x="2745" y="2562"/>
                        <a:pt x="2877" y="2559"/>
                        <a:pt x="3023" y="2553"/>
                      </a:cubicBezTo>
                      <a:cubicBezTo>
                        <a:pt x="3119" y="2549"/>
                        <a:pt x="3210" y="2548"/>
                        <a:pt x="3298" y="2548"/>
                      </a:cubicBezTo>
                      <a:cubicBezTo>
                        <a:pt x="4673" y="2548"/>
                        <a:pt x="5081" y="2984"/>
                        <a:pt x="6642" y="3265"/>
                      </a:cubicBezTo>
                      <a:cubicBezTo>
                        <a:pt x="8241" y="3620"/>
                        <a:pt x="8777" y="3620"/>
                        <a:pt x="9607" y="3677"/>
                      </a:cubicBezTo>
                      <a:cubicBezTo>
                        <a:pt x="9638" y="3680"/>
                        <a:pt x="9668" y="3681"/>
                        <a:pt x="9697" y="3681"/>
                      </a:cubicBezTo>
                      <a:cubicBezTo>
                        <a:pt x="10425" y="3681"/>
                        <a:pt x="10288" y="2939"/>
                        <a:pt x="11087" y="2254"/>
                      </a:cubicBezTo>
                      <a:cubicBezTo>
                        <a:pt x="11229" y="2143"/>
                        <a:pt x="11333" y="2094"/>
                        <a:pt x="11408" y="2094"/>
                      </a:cubicBezTo>
                      <a:cubicBezTo>
                        <a:pt x="11771" y="2094"/>
                        <a:pt x="11453" y="3237"/>
                        <a:pt x="11505" y="3976"/>
                      </a:cubicBezTo>
                      <a:cubicBezTo>
                        <a:pt x="11524" y="4286"/>
                        <a:pt x="11617" y="4408"/>
                        <a:pt x="11765" y="4408"/>
                      </a:cubicBezTo>
                      <a:cubicBezTo>
                        <a:pt x="12040" y="4408"/>
                        <a:pt x="12506" y="3985"/>
                        <a:pt x="13046" y="3559"/>
                      </a:cubicBezTo>
                      <a:cubicBezTo>
                        <a:pt x="13208" y="3429"/>
                        <a:pt x="13336" y="3374"/>
                        <a:pt x="13435" y="3374"/>
                      </a:cubicBezTo>
                      <a:cubicBezTo>
                        <a:pt x="13874" y="3374"/>
                        <a:pt x="13707" y="4475"/>
                        <a:pt x="13222" y="4863"/>
                      </a:cubicBezTo>
                      <a:cubicBezTo>
                        <a:pt x="12572" y="5338"/>
                        <a:pt x="12985" y="5575"/>
                        <a:pt x="12928" y="6286"/>
                      </a:cubicBezTo>
                      <a:cubicBezTo>
                        <a:pt x="12901" y="6573"/>
                        <a:pt x="12715" y="6712"/>
                        <a:pt x="12476" y="6712"/>
                      </a:cubicBezTo>
                      <a:cubicBezTo>
                        <a:pt x="12168" y="6712"/>
                        <a:pt x="11771" y="6484"/>
                        <a:pt x="11505" y="6049"/>
                      </a:cubicBezTo>
                      <a:cubicBezTo>
                        <a:pt x="11400" y="5892"/>
                        <a:pt x="11295" y="5827"/>
                        <a:pt x="11184" y="5827"/>
                      </a:cubicBezTo>
                      <a:cubicBezTo>
                        <a:pt x="10794" y="5827"/>
                        <a:pt x="10332" y="6628"/>
                        <a:pt x="9545" y="6998"/>
                      </a:cubicBezTo>
                      <a:cubicBezTo>
                        <a:pt x="8540" y="7472"/>
                        <a:pt x="8303" y="8421"/>
                        <a:pt x="9133" y="8895"/>
                      </a:cubicBezTo>
                      <a:cubicBezTo>
                        <a:pt x="9963" y="9370"/>
                        <a:pt x="10556" y="9787"/>
                        <a:pt x="11030" y="10617"/>
                      </a:cubicBezTo>
                      <a:cubicBezTo>
                        <a:pt x="11398" y="11260"/>
                        <a:pt x="11765" y="12188"/>
                        <a:pt x="11912" y="12188"/>
                      </a:cubicBezTo>
                      <a:cubicBezTo>
                        <a:pt x="11955" y="12188"/>
                        <a:pt x="11979" y="12109"/>
                        <a:pt x="11979" y="11922"/>
                      </a:cubicBezTo>
                      <a:cubicBezTo>
                        <a:pt x="11979" y="11092"/>
                        <a:pt x="12572" y="10143"/>
                        <a:pt x="13222" y="9251"/>
                      </a:cubicBezTo>
                      <a:cubicBezTo>
                        <a:pt x="13815" y="8364"/>
                        <a:pt x="13284" y="8184"/>
                        <a:pt x="13340" y="7060"/>
                      </a:cubicBezTo>
                      <a:cubicBezTo>
                        <a:pt x="13359" y="6745"/>
                        <a:pt x="13495" y="6611"/>
                        <a:pt x="13696" y="6611"/>
                      </a:cubicBezTo>
                      <a:cubicBezTo>
                        <a:pt x="14179" y="6611"/>
                        <a:pt x="15035" y="7382"/>
                        <a:pt x="15537" y="8302"/>
                      </a:cubicBezTo>
                      <a:cubicBezTo>
                        <a:pt x="15878" y="8987"/>
                        <a:pt x="16138" y="9232"/>
                        <a:pt x="16369" y="9232"/>
                      </a:cubicBezTo>
                      <a:cubicBezTo>
                        <a:pt x="16577" y="9232"/>
                        <a:pt x="16762" y="9032"/>
                        <a:pt x="16960" y="8777"/>
                      </a:cubicBezTo>
                      <a:cubicBezTo>
                        <a:pt x="17008" y="8715"/>
                        <a:pt x="17052" y="8686"/>
                        <a:pt x="17092" y="8686"/>
                      </a:cubicBezTo>
                      <a:cubicBezTo>
                        <a:pt x="17395" y="8686"/>
                        <a:pt x="17510" y="10283"/>
                        <a:pt x="18084" y="10912"/>
                      </a:cubicBezTo>
                      <a:cubicBezTo>
                        <a:pt x="18796" y="11566"/>
                        <a:pt x="19332" y="11803"/>
                        <a:pt x="19332" y="12752"/>
                      </a:cubicBezTo>
                      <a:cubicBezTo>
                        <a:pt x="19332" y="13701"/>
                        <a:pt x="19863" y="14469"/>
                        <a:pt x="19389" y="15181"/>
                      </a:cubicBezTo>
                      <a:cubicBezTo>
                        <a:pt x="19306" y="15295"/>
                        <a:pt x="19213" y="15346"/>
                        <a:pt x="19115" y="15346"/>
                      </a:cubicBezTo>
                      <a:cubicBezTo>
                        <a:pt x="18651" y="15346"/>
                        <a:pt x="18084" y="14195"/>
                        <a:pt x="18084" y="13165"/>
                      </a:cubicBezTo>
                      <a:cubicBezTo>
                        <a:pt x="18084" y="12766"/>
                        <a:pt x="17951" y="12617"/>
                        <a:pt x="17760" y="12617"/>
                      </a:cubicBezTo>
                      <a:cubicBezTo>
                        <a:pt x="17325" y="12617"/>
                        <a:pt x="16589" y="13389"/>
                        <a:pt x="16424" y="13758"/>
                      </a:cubicBezTo>
                      <a:cubicBezTo>
                        <a:pt x="16130" y="14294"/>
                        <a:pt x="17079" y="14650"/>
                        <a:pt x="17610" y="15243"/>
                      </a:cubicBezTo>
                      <a:cubicBezTo>
                        <a:pt x="17984" y="15657"/>
                        <a:pt x="17488" y="15752"/>
                        <a:pt x="16831" y="15752"/>
                      </a:cubicBezTo>
                      <a:cubicBezTo>
                        <a:pt x="16548" y="15752"/>
                        <a:pt x="16235" y="15734"/>
                        <a:pt x="15949" y="15717"/>
                      </a:cubicBezTo>
                      <a:cubicBezTo>
                        <a:pt x="15879" y="15712"/>
                        <a:pt x="15813" y="15710"/>
                        <a:pt x="15751" y="15710"/>
                      </a:cubicBezTo>
                      <a:cubicBezTo>
                        <a:pt x="14982" y="15710"/>
                        <a:pt x="14860" y="16064"/>
                        <a:pt x="14588" y="16723"/>
                      </a:cubicBezTo>
                      <a:cubicBezTo>
                        <a:pt x="14232" y="17496"/>
                        <a:pt x="13222" y="17259"/>
                        <a:pt x="12392" y="17614"/>
                      </a:cubicBezTo>
                      <a:cubicBezTo>
                        <a:pt x="11562" y="17970"/>
                        <a:pt x="12036" y="18383"/>
                        <a:pt x="11917" y="19393"/>
                      </a:cubicBezTo>
                      <a:cubicBezTo>
                        <a:pt x="11799" y="20399"/>
                        <a:pt x="9963" y="21054"/>
                        <a:pt x="9664" y="21765"/>
                      </a:cubicBezTo>
                      <a:cubicBezTo>
                        <a:pt x="9443" y="22480"/>
                        <a:pt x="9531" y="23863"/>
                        <a:pt x="9117" y="23863"/>
                      </a:cubicBezTo>
                      <a:cubicBezTo>
                        <a:pt x="9086" y="23863"/>
                        <a:pt x="9051" y="23855"/>
                        <a:pt x="9014" y="23838"/>
                      </a:cubicBezTo>
                      <a:cubicBezTo>
                        <a:pt x="8495" y="23553"/>
                        <a:pt x="8203" y="21817"/>
                        <a:pt x="7753" y="21817"/>
                      </a:cubicBezTo>
                      <a:cubicBezTo>
                        <a:pt x="7739" y="21817"/>
                        <a:pt x="7724" y="21818"/>
                        <a:pt x="7710" y="21822"/>
                      </a:cubicBezTo>
                      <a:cubicBezTo>
                        <a:pt x="7235" y="22002"/>
                        <a:pt x="5931" y="21884"/>
                        <a:pt x="4508" y="22240"/>
                      </a:cubicBezTo>
                      <a:cubicBezTo>
                        <a:pt x="3084" y="22595"/>
                        <a:pt x="3141" y="24374"/>
                        <a:pt x="3379" y="25499"/>
                      </a:cubicBezTo>
                      <a:cubicBezTo>
                        <a:pt x="3479" y="26158"/>
                        <a:pt x="3871" y="26397"/>
                        <a:pt x="4281" y="26397"/>
                      </a:cubicBezTo>
                      <a:cubicBezTo>
                        <a:pt x="4609" y="26397"/>
                        <a:pt x="4947" y="26245"/>
                        <a:pt x="5157" y="26035"/>
                      </a:cubicBezTo>
                      <a:cubicBezTo>
                        <a:pt x="5458" y="25695"/>
                        <a:pt x="6090" y="25428"/>
                        <a:pt x="6470" y="25428"/>
                      </a:cubicBezTo>
                      <a:cubicBezTo>
                        <a:pt x="6690" y="25428"/>
                        <a:pt x="6825" y="25518"/>
                        <a:pt x="6761" y="25736"/>
                      </a:cubicBezTo>
                      <a:cubicBezTo>
                        <a:pt x="6549" y="26213"/>
                        <a:pt x="6432" y="27396"/>
                        <a:pt x="7081" y="27396"/>
                      </a:cubicBezTo>
                      <a:cubicBezTo>
                        <a:pt x="7160" y="27396"/>
                        <a:pt x="7250" y="27378"/>
                        <a:pt x="7354" y="27339"/>
                      </a:cubicBezTo>
                      <a:cubicBezTo>
                        <a:pt x="7460" y="27299"/>
                        <a:pt x="7555" y="27281"/>
                        <a:pt x="7639" y="27281"/>
                      </a:cubicBezTo>
                      <a:cubicBezTo>
                        <a:pt x="8303" y="27281"/>
                        <a:pt x="8303" y="28425"/>
                        <a:pt x="8303" y="29056"/>
                      </a:cubicBezTo>
                      <a:cubicBezTo>
                        <a:pt x="8303" y="29593"/>
                        <a:pt x="9057" y="29728"/>
                        <a:pt x="9787" y="29728"/>
                      </a:cubicBezTo>
                      <a:cubicBezTo>
                        <a:pt x="9947" y="29728"/>
                        <a:pt x="10107" y="29721"/>
                        <a:pt x="10257" y="29711"/>
                      </a:cubicBezTo>
                      <a:cubicBezTo>
                        <a:pt x="11149" y="29649"/>
                        <a:pt x="11623" y="28999"/>
                        <a:pt x="12453" y="28938"/>
                      </a:cubicBezTo>
                      <a:cubicBezTo>
                        <a:pt x="12563" y="28922"/>
                        <a:pt x="12684" y="28915"/>
                        <a:pt x="12812" y="28915"/>
                      </a:cubicBezTo>
                      <a:cubicBezTo>
                        <a:pt x="13645" y="28915"/>
                        <a:pt x="14777" y="29230"/>
                        <a:pt x="15238" y="29592"/>
                      </a:cubicBezTo>
                      <a:cubicBezTo>
                        <a:pt x="15774" y="30005"/>
                        <a:pt x="16960" y="30598"/>
                        <a:pt x="18559" y="31134"/>
                      </a:cubicBezTo>
                      <a:cubicBezTo>
                        <a:pt x="20182" y="31714"/>
                        <a:pt x="19765" y="32915"/>
                        <a:pt x="20189" y="32915"/>
                      </a:cubicBezTo>
                      <a:cubicBezTo>
                        <a:pt x="20198" y="32915"/>
                        <a:pt x="20208" y="32914"/>
                        <a:pt x="20219" y="32913"/>
                      </a:cubicBezTo>
                      <a:cubicBezTo>
                        <a:pt x="20242" y="32910"/>
                        <a:pt x="20268" y="32909"/>
                        <a:pt x="20299" y="32909"/>
                      </a:cubicBezTo>
                      <a:cubicBezTo>
                        <a:pt x="20911" y="32909"/>
                        <a:pt x="23053" y="33487"/>
                        <a:pt x="23957" y="34336"/>
                      </a:cubicBezTo>
                      <a:cubicBezTo>
                        <a:pt x="24906" y="35223"/>
                        <a:pt x="23540" y="35285"/>
                        <a:pt x="23008" y="36945"/>
                      </a:cubicBezTo>
                      <a:cubicBezTo>
                        <a:pt x="22472" y="38544"/>
                        <a:pt x="21761" y="38843"/>
                        <a:pt x="20812" y="39199"/>
                      </a:cubicBezTo>
                      <a:cubicBezTo>
                        <a:pt x="19863" y="39493"/>
                        <a:pt x="19213" y="39848"/>
                        <a:pt x="18976" y="40797"/>
                      </a:cubicBezTo>
                      <a:cubicBezTo>
                        <a:pt x="18796" y="41746"/>
                        <a:pt x="17079" y="42220"/>
                        <a:pt x="16841" y="42756"/>
                      </a:cubicBezTo>
                      <a:cubicBezTo>
                        <a:pt x="16542" y="43349"/>
                        <a:pt x="14825" y="44298"/>
                        <a:pt x="14526" y="44535"/>
                      </a:cubicBezTo>
                      <a:cubicBezTo>
                        <a:pt x="14408" y="44592"/>
                        <a:pt x="14351" y="44891"/>
                        <a:pt x="14289" y="45185"/>
                      </a:cubicBezTo>
                      <a:cubicBezTo>
                        <a:pt x="24963" y="43288"/>
                        <a:pt x="33027" y="33980"/>
                        <a:pt x="33027" y="22771"/>
                      </a:cubicBezTo>
                      <a:cubicBezTo>
                        <a:pt x="33027" y="16485"/>
                        <a:pt x="30480" y="10736"/>
                        <a:pt x="26329" y="6642"/>
                      </a:cubicBezTo>
                      <a:lnTo>
                        <a:pt x="26329" y="6642"/>
                      </a:lnTo>
                      <a:cubicBezTo>
                        <a:pt x="26386" y="6879"/>
                        <a:pt x="26386" y="7060"/>
                        <a:pt x="26329" y="7178"/>
                      </a:cubicBezTo>
                      <a:cubicBezTo>
                        <a:pt x="26210" y="7591"/>
                        <a:pt x="25437" y="7297"/>
                        <a:pt x="24550" y="7828"/>
                      </a:cubicBezTo>
                      <a:cubicBezTo>
                        <a:pt x="23658" y="8364"/>
                        <a:pt x="23127" y="8839"/>
                        <a:pt x="23127" y="9488"/>
                      </a:cubicBezTo>
                      <a:cubicBezTo>
                        <a:pt x="23127" y="9639"/>
                        <a:pt x="23065" y="9702"/>
                        <a:pt x="22963" y="9702"/>
                      </a:cubicBezTo>
                      <a:cubicBezTo>
                        <a:pt x="22663" y="9702"/>
                        <a:pt x="22012" y="9162"/>
                        <a:pt x="21523" y="8720"/>
                      </a:cubicBezTo>
                      <a:cubicBezTo>
                        <a:pt x="20812" y="8127"/>
                        <a:pt x="20693" y="5992"/>
                        <a:pt x="20399" y="4863"/>
                      </a:cubicBezTo>
                      <a:cubicBezTo>
                        <a:pt x="20162" y="3677"/>
                        <a:pt x="20337" y="3084"/>
                        <a:pt x="19688" y="2610"/>
                      </a:cubicBezTo>
                      <a:cubicBezTo>
                        <a:pt x="18976" y="2136"/>
                        <a:pt x="17671" y="2672"/>
                        <a:pt x="17790" y="1898"/>
                      </a:cubicBezTo>
                      <a:cubicBezTo>
                        <a:pt x="17790" y="1723"/>
                        <a:pt x="17790" y="1486"/>
                        <a:pt x="17847" y="1305"/>
                      </a:cubicBezTo>
                      <a:cubicBezTo>
                        <a:pt x="17553" y="1187"/>
                        <a:pt x="17254" y="1068"/>
                        <a:pt x="16898" y="1011"/>
                      </a:cubicBezTo>
                      <a:cubicBezTo>
                        <a:pt x="16661" y="1249"/>
                        <a:pt x="16248" y="1486"/>
                        <a:pt x="16011" y="1604"/>
                      </a:cubicBezTo>
                      <a:cubicBezTo>
                        <a:pt x="15883" y="1652"/>
                        <a:pt x="15760" y="1678"/>
                        <a:pt x="15638" y="1678"/>
                      </a:cubicBezTo>
                      <a:cubicBezTo>
                        <a:pt x="15308" y="1678"/>
                        <a:pt x="14992" y="1486"/>
                        <a:pt x="14645" y="1011"/>
                      </a:cubicBezTo>
                      <a:cubicBezTo>
                        <a:pt x="14501" y="832"/>
                        <a:pt x="14336" y="761"/>
                        <a:pt x="14150" y="761"/>
                      </a:cubicBezTo>
                      <a:cubicBezTo>
                        <a:pt x="13724" y="761"/>
                        <a:pt x="13190" y="1136"/>
                        <a:pt x="12572" y="1424"/>
                      </a:cubicBezTo>
                      <a:cubicBezTo>
                        <a:pt x="12335" y="1543"/>
                        <a:pt x="12156" y="1594"/>
                        <a:pt x="12028" y="1594"/>
                      </a:cubicBezTo>
                      <a:cubicBezTo>
                        <a:pt x="11708" y="1594"/>
                        <a:pt x="11707" y="1273"/>
                        <a:pt x="11917" y="893"/>
                      </a:cubicBezTo>
                      <a:cubicBezTo>
                        <a:pt x="12098" y="537"/>
                        <a:pt x="12691" y="357"/>
                        <a:pt x="13340" y="181"/>
                      </a:cubicBezTo>
                      <a:cubicBezTo>
                        <a:pt x="12691" y="120"/>
                        <a:pt x="11979" y="63"/>
                        <a:pt x="11324" y="1"/>
                      </a:cubicBezTo>
                      <a:lnTo>
                        <a:pt x="11324" y="1"/>
                      </a:lnTo>
                      <a:cubicBezTo>
                        <a:pt x="11386" y="120"/>
                        <a:pt x="11386" y="300"/>
                        <a:pt x="11324" y="475"/>
                      </a:cubicBezTo>
                      <a:cubicBezTo>
                        <a:pt x="11087" y="1130"/>
                        <a:pt x="10494" y="1187"/>
                        <a:pt x="9545" y="1187"/>
                      </a:cubicBezTo>
                      <a:cubicBezTo>
                        <a:pt x="8597" y="1187"/>
                        <a:pt x="8715" y="475"/>
                        <a:pt x="8952" y="238"/>
                      </a:cubicBezTo>
                      <a:cubicBezTo>
                        <a:pt x="9057" y="98"/>
                        <a:pt x="9157" y="57"/>
                        <a:pt x="9264" y="57"/>
                      </a:cubicBezTo>
                      <a:cubicBezTo>
                        <a:pt x="9423" y="57"/>
                        <a:pt x="9597" y="148"/>
                        <a:pt x="9825" y="148"/>
                      </a:cubicBezTo>
                      <a:cubicBezTo>
                        <a:pt x="9966" y="148"/>
                        <a:pt x="10127" y="113"/>
                        <a:pt x="1031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9525" cap="flat" cmpd="sng">
                  <a:solidFill>
                    <a:schemeClr val="accen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1" name="Google Shape;481;p36"/>
                <p:cNvSpPr/>
                <p:nvPr/>
              </p:nvSpPr>
              <p:spPr>
                <a:xfrm>
                  <a:off x="1274375" y="1161525"/>
                  <a:ext cx="655275" cy="953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11" h="38129" extrusionOk="0">
                      <a:moveTo>
                        <a:pt x="7973" y="1"/>
                      </a:moveTo>
                      <a:cubicBezTo>
                        <a:pt x="6980" y="1"/>
                        <a:pt x="6666" y="966"/>
                        <a:pt x="5575" y="1427"/>
                      </a:cubicBezTo>
                      <a:cubicBezTo>
                        <a:pt x="5425" y="1488"/>
                        <a:pt x="5315" y="1516"/>
                        <a:pt x="5237" y="1516"/>
                      </a:cubicBezTo>
                      <a:cubicBezTo>
                        <a:pt x="4945" y="1516"/>
                        <a:pt x="5114" y="1122"/>
                        <a:pt x="5395" y="653"/>
                      </a:cubicBezTo>
                      <a:lnTo>
                        <a:pt x="5395" y="653"/>
                      </a:lnTo>
                      <a:cubicBezTo>
                        <a:pt x="2074" y="4629"/>
                        <a:pt x="1" y="9785"/>
                        <a:pt x="1" y="15359"/>
                      </a:cubicBezTo>
                      <a:cubicBezTo>
                        <a:pt x="1" y="27930"/>
                        <a:pt x="10257" y="38129"/>
                        <a:pt x="22828" y="38129"/>
                      </a:cubicBezTo>
                      <a:cubicBezTo>
                        <a:pt x="23483" y="38129"/>
                        <a:pt x="24133" y="38129"/>
                        <a:pt x="24787" y="38072"/>
                      </a:cubicBezTo>
                      <a:cubicBezTo>
                        <a:pt x="24251" y="37062"/>
                        <a:pt x="25380" y="34927"/>
                        <a:pt x="25793" y="33622"/>
                      </a:cubicBezTo>
                      <a:cubicBezTo>
                        <a:pt x="26210" y="32199"/>
                        <a:pt x="25380" y="31369"/>
                        <a:pt x="24370" y="31075"/>
                      </a:cubicBezTo>
                      <a:cubicBezTo>
                        <a:pt x="23302" y="30838"/>
                        <a:pt x="22652" y="29059"/>
                        <a:pt x="21998" y="27873"/>
                      </a:cubicBezTo>
                      <a:cubicBezTo>
                        <a:pt x="21286" y="26744"/>
                        <a:pt x="22059" y="25857"/>
                        <a:pt x="22771" y="24609"/>
                      </a:cubicBezTo>
                      <a:cubicBezTo>
                        <a:pt x="23411" y="23621"/>
                        <a:pt x="23149" y="23127"/>
                        <a:pt x="22322" y="23127"/>
                      </a:cubicBezTo>
                      <a:cubicBezTo>
                        <a:pt x="22157" y="23127"/>
                        <a:pt x="21969" y="23147"/>
                        <a:pt x="21761" y="23186"/>
                      </a:cubicBezTo>
                      <a:cubicBezTo>
                        <a:pt x="21603" y="23224"/>
                        <a:pt x="21469" y="23241"/>
                        <a:pt x="21354" y="23241"/>
                      </a:cubicBezTo>
                      <a:cubicBezTo>
                        <a:pt x="20566" y="23241"/>
                        <a:pt x="20687" y="22444"/>
                        <a:pt x="20219" y="22237"/>
                      </a:cubicBezTo>
                      <a:cubicBezTo>
                        <a:pt x="19688" y="22062"/>
                        <a:pt x="18084" y="21232"/>
                        <a:pt x="17197" y="20402"/>
                      </a:cubicBezTo>
                      <a:cubicBezTo>
                        <a:pt x="16305" y="19571"/>
                        <a:pt x="16068" y="20402"/>
                        <a:pt x="13995" y="19510"/>
                      </a:cubicBezTo>
                      <a:cubicBezTo>
                        <a:pt x="11979" y="18623"/>
                        <a:pt x="13165" y="18087"/>
                        <a:pt x="12866" y="16725"/>
                      </a:cubicBezTo>
                      <a:cubicBezTo>
                        <a:pt x="12607" y="15522"/>
                        <a:pt x="11516" y="14090"/>
                        <a:pt x="11179" y="14090"/>
                      </a:cubicBezTo>
                      <a:cubicBezTo>
                        <a:pt x="11133" y="14090"/>
                        <a:pt x="11101" y="14116"/>
                        <a:pt x="11087" y="14173"/>
                      </a:cubicBezTo>
                      <a:cubicBezTo>
                        <a:pt x="10979" y="14605"/>
                        <a:pt x="11955" y="17158"/>
                        <a:pt x="11636" y="17158"/>
                      </a:cubicBezTo>
                      <a:cubicBezTo>
                        <a:pt x="11605" y="17158"/>
                        <a:pt x="11562" y="17133"/>
                        <a:pt x="11505" y="17081"/>
                      </a:cubicBezTo>
                      <a:cubicBezTo>
                        <a:pt x="10850" y="16488"/>
                        <a:pt x="9607" y="13461"/>
                        <a:pt x="9071" y="12100"/>
                      </a:cubicBezTo>
                      <a:cubicBezTo>
                        <a:pt x="8540" y="10734"/>
                        <a:pt x="9133" y="8836"/>
                        <a:pt x="9251" y="8125"/>
                      </a:cubicBezTo>
                      <a:cubicBezTo>
                        <a:pt x="9370" y="7356"/>
                        <a:pt x="9844" y="5933"/>
                        <a:pt x="9545" y="4747"/>
                      </a:cubicBezTo>
                      <a:cubicBezTo>
                        <a:pt x="9190" y="3618"/>
                        <a:pt x="9607" y="3561"/>
                        <a:pt x="10319" y="2314"/>
                      </a:cubicBezTo>
                      <a:cubicBezTo>
                        <a:pt x="11087" y="1128"/>
                        <a:pt x="9071" y="60"/>
                        <a:pt x="8065" y="3"/>
                      </a:cubicBezTo>
                      <a:cubicBezTo>
                        <a:pt x="8034" y="2"/>
                        <a:pt x="8003" y="1"/>
                        <a:pt x="797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2" name="Google Shape;482;p36"/>
                <p:cNvSpPr/>
                <p:nvPr/>
              </p:nvSpPr>
              <p:spPr>
                <a:xfrm>
                  <a:off x="1722075" y="995850"/>
                  <a:ext cx="119325" cy="63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3" h="2523" extrusionOk="0">
                      <a:moveTo>
                        <a:pt x="1473" y="1"/>
                      </a:moveTo>
                      <a:cubicBezTo>
                        <a:pt x="1325" y="1"/>
                        <a:pt x="1154" y="46"/>
                        <a:pt x="949" y="165"/>
                      </a:cubicBezTo>
                      <a:cubicBezTo>
                        <a:pt x="1" y="701"/>
                        <a:pt x="176" y="1588"/>
                        <a:pt x="831" y="1706"/>
                      </a:cubicBezTo>
                      <a:cubicBezTo>
                        <a:pt x="1370" y="1762"/>
                        <a:pt x="1909" y="2258"/>
                        <a:pt x="2360" y="2258"/>
                      </a:cubicBezTo>
                      <a:cubicBezTo>
                        <a:pt x="2404" y="2258"/>
                        <a:pt x="2448" y="2253"/>
                        <a:pt x="2491" y="2242"/>
                      </a:cubicBezTo>
                      <a:cubicBezTo>
                        <a:pt x="2536" y="2225"/>
                        <a:pt x="2584" y="2218"/>
                        <a:pt x="2634" y="2218"/>
                      </a:cubicBezTo>
                      <a:cubicBezTo>
                        <a:pt x="2953" y="2218"/>
                        <a:pt x="3351" y="2522"/>
                        <a:pt x="3625" y="2522"/>
                      </a:cubicBezTo>
                      <a:cubicBezTo>
                        <a:pt x="3757" y="2522"/>
                        <a:pt x="3861" y="2452"/>
                        <a:pt x="3914" y="2242"/>
                      </a:cubicBezTo>
                      <a:cubicBezTo>
                        <a:pt x="4136" y="1577"/>
                        <a:pt x="4773" y="808"/>
                        <a:pt x="4273" y="808"/>
                      </a:cubicBezTo>
                      <a:cubicBezTo>
                        <a:pt x="4238" y="808"/>
                        <a:pt x="4198" y="812"/>
                        <a:pt x="4151" y="819"/>
                      </a:cubicBezTo>
                      <a:cubicBezTo>
                        <a:pt x="4095" y="823"/>
                        <a:pt x="4039" y="825"/>
                        <a:pt x="3985" y="825"/>
                      </a:cubicBezTo>
                      <a:cubicBezTo>
                        <a:pt x="3292" y="825"/>
                        <a:pt x="2755" y="512"/>
                        <a:pt x="2373" y="402"/>
                      </a:cubicBezTo>
                      <a:cubicBezTo>
                        <a:pt x="2075" y="277"/>
                        <a:pt x="1841" y="1"/>
                        <a:pt x="14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3" name="Google Shape;483;p36"/>
                <p:cNvSpPr/>
                <p:nvPr/>
              </p:nvSpPr>
              <p:spPr>
                <a:xfrm>
                  <a:off x="1803550" y="976225"/>
                  <a:ext cx="69750" cy="2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0" h="1187" extrusionOk="0">
                      <a:moveTo>
                        <a:pt x="1723" y="1"/>
                      </a:moveTo>
                      <a:cubicBezTo>
                        <a:pt x="1531" y="113"/>
                        <a:pt x="1370" y="148"/>
                        <a:pt x="1229" y="148"/>
                      </a:cubicBezTo>
                      <a:cubicBezTo>
                        <a:pt x="1001" y="148"/>
                        <a:pt x="827" y="57"/>
                        <a:pt x="668" y="57"/>
                      </a:cubicBezTo>
                      <a:cubicBezTo>
                        <a:pt x="561" y="57"/>
                        <a:pt x="461" y="98"/>
                        <a:pt x="356" y="238"/>
                      </a:cubicBezTo>
                      <a:cubicBezTo>
                        <a:pt x="119" y="475"/>
                        <a:pt x="1" y="1187"/>
                        <a:pt x="949" y="1187"/>
                      </a:cubicBezTo>
                      <a:cubicBezTo>
                        <a:pt x="1898" y="1187"/>
                        <a:pt x="2491" y="1130"/>
                        <a:pt x="2728" y="475"/>
                      </a:cubicBezTo>
                      <a:cubicBezTo>
                        <a:pt x="2790" y="300"/>
                        <a:pt x="2790" y="120"/>
                        <a:pt x="272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4" name="Google Shape;484;p36"/>
                <p:cNvSpPr/>
                <p:nvPr/>
              </p:nvSpPr>
              <p:spPr>
                <a:xfrm>
                  <a:off x="1881325" y="980750"/>
                  <a:ext cx="129800" cy="37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92" h="1497" extrusionOk="0">
                      <a:moveTo>
                        <a:pt x="1633" y="0"/>
                      </a:moveTo>
                      <a:cubicBezTo>
                        <a:pt x="984" y="176"/>
                        <a:pt x="391" y="356"/>
                        <a:pt x="210" y="712"/>
                      </a:cubicBezTo>
                      <a:cubicBezTo>
                        <a:pt x="0" y="1092"/>
                        <a:pt x="1" y="1413"/>
                        <a:pt x="321" y="1413"/>
                      </a:cubicBezTo>
                      <a:cubicBezTo>
                        <a:pt x="449" y="1413"/>
                        <a:pt x="628" y="1362"/>
                        <a:pt x="865" y="1243"/>
                      </a:cubicBezTo>
                      <a:cubicBezTo>
                        <a:pt x="1483" y="955"/>
                        <a:pt x="2017" y="580"/>
                        <a:pt x="2443" y="580"/>
                      </a:cubicBezTo>
                      <a:cubicBezTo>
                        <a:pt x="2629" y="580"/>
                        <a:pt x="2794" y="651"/>
                        <a:pt x="2938" y="830"/>
                      </a:cubicBezTo>
                      <a:cubicBezTo>
                        <a:pt x="3285" y="1305"/>
                        <a:pt x="3601" y="1497"/>
                        <a:pt x="3931" y="1497"/>
                      </a:cubicBezTo>
                      <a:cubicBezTo>
                        <a:pt x="4053" y="1497"/>
                        <a:pt x="4176" y="1471"/>
                        <a:pt x="4304" y="1423"/>
                      </a:cubicBezTo>
                      <a:cubicBezTo>
                        <a:pt x="4541" y="1305"/>
                        <a:pt x="4954" y="1068"/>
                        <a:pt x="5191" y="830"/>
                      </a:cubicBezTo>
                      <a:cubicBezTo>
                        <a:pt x="4067" y="475"/>
                        <a:pt x="2819" y="176"/>
                        <a:pt x="163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5" name="Google Shape;485;p36"/>
                <p:cNvSpPr/>
                <p:nvPr/>
              </p:nvSpPr>
              <p:spPr>
                <a:xfrm>
                  <a:off x="1398000" y="1028575"/>
                  <a:ext cx="813300" cy="108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532" h="43390" extrusionOk="0">
                      <a:moveTo>
                        <a:pt x="19034" y="0"/>
                      </a:moveTo>
                      <a:cubicBezTo>
                        <a:pt x="18959" y="0"/>
                        <a:pt x="18855" y="49"/>
                        <a:pt x="18713" y="160"/>
                      </a:cubicBezTo>
                      <a:cubicBezTo>
                        <a:pt x="17914" y="845"/>
                        <a:pt x="18051" y="1587"/>
                        <a:pt x="17323" y="1587"/>
                      </a:cubicBezTo>
                      <a:cubicBezTo>
                        <a:pt x="17294" y="1587"/>
                        <a:pt x="17264" y="1586"/>
                        <a:pt x="17233" y="1583"/>
                      </a:cubicBezTo>
                      <a:cubicBezTo>
                        <a:pt x="16403" y="1526"/>
                        <a:pt x="15867" y="1526"/>
                        <a:pt x="14268" y="1171"/>
                      </a:cubicBezTo>
                      <a:cubicBezTo>
                        <a:pt x="12707" y="890"/>
                        <a:pt x="12299" y="454"/>
                        <a:pt x="10924" y="454"/>
                      </a:cubicBezTo>
                      <a:cubicBezTo>
                        <a:pt x="10836" y="454"/>
                        <a:pt x="10745" y="455"/>
                        <a:pt x="10649" y="459"/>
                      </a:cubicBezTo>
                      <a:cubicBezTo>
                        <a:pt x="10503" y="465"/>
                        <a:pt x="10371" y="468"/>
                        <a:pt x="10251" y="468"/>
                      </a:cubicBezTo>
                      <a:cubicBezTo>
                        <a:pt x="9246" y="468"/>
                        <a:pt x="9004" y="279"/>
                        <a:pt x="7627" y="279"/>
                      </a:cubicBezTo>
                      <a:cubicBezTo>
                        <a:pt x="4899" y="1702"/>
                        <a:pt x="2409" y="3661"/>
                        <a:pt x="450" y="5971"/>
                      </a:cubicBezTo>
                      <a:cubicBezTo>
                        <a:pt x="169" y="6440"/>
                        <a:pt x="0" y="6834"/>
                        <a:pt x="292" y="6834"/>
                      </a:cubicBezTo>
                      <a:cubicBezTo>
                        <a:pt x="370" y="6834"/>
                        <a:pt x="480" y="6806"/>
                        <a:pt x="630" y="6745"/>
                      </a:cubicBezTo>
                      <a:cubicBezTo>
                        <a:pt x="1721" y="6284"/>
                        <a:pt x="2035" y="5319"/>
                        <a:pt x="3028" y="5319"/>
                      </a:cubicBezTo>
                      <a:cubicBezTo>
                        <a:pt x="3058" y="5319"/>
                        <a:pt x="3089" y="5320"/>
                        <a:pt x="3120" y="5321"/>
                      </a:cubicBezTo>
                      <a:cubicBezTo>
                        <a:pt x="4126" y="5378"/>
                        <a:pt x="6142" y="6446"/>
                        <a:pt x="5374" y="7632"/>
                      </a:cubicBezTo>
                      <a:cubicBezTo>
                        <a:pt x="4662" y="8879"/>
                        <a:pt x="4245" y="8936"/>
                        <a:pt x="4600" y="10065"/>
                      </a:cubicBezTo>
                      <a:cubicBezTo>
                        <a:pt x="4899" y="11251"/>
                        <a:pt x="4425" y="12674"/>
                        <a:pt x="4306" y="13443"/>
                      </a:cubicBezTo>
                      <a:cubicBezTo>
                        <a:pt x="4188" y="14154"/>
                        <a:pt x="3595" y="16052"/>
                        <a:pt x="4126" y="17418"/>
                      </a:cubicBezTo>
                      <a:cubicBezTo>
                        <a:pt x="4662" y="18779"/>
                        <a:pt x="5905" y="21806"/>
                        <a:pt x="6560" y="22399"/>
                      </a:cubicBezTo>
                      <a:cubicBezTo>
                        <a:pt x="6617" y="22451"/>
                        <a:pt x="6660" y="22476"/>
                        <a:pt x="6691" y="22476"/>
                      </a:cubicBezTo>
                      <a:cubicBezTo>
                        <a:pt x="7010" y="22476"/>
                        <a:pt x="6034" y="19923"/>
                        <a:pt x="6142" y="19491"/>
                      </a:cubicBezTo>
                      <a:cubicBezTo>
                        <a:pt x="6156" y="19434"/>
                        <a:pt x="6188" y="19408"/>
                        <a:pt x="6234" y="19408"/>
                      </a:cubicBezTo>
                      <a:cubicBezTo>
                        <a:pt x="6571" y="19408"/>
                        <a:pt x="7662" y="20840"/>
                        <a:pt x="7921" y="22043"/>
                      </a:cubicBezTo>
                      <a:cubicBezTo>
                        <a:pt x="8220" y="23405"/>
                        <a:pt x="7034" y="23941"/>
                        <a:pt x="9050" y="24828"/>
                      </a:cubicBezTo>
                      <a:cubicBezTo>
                        <a:pt x="11123" y="25720"/>
                        <a:pt x="11360" y="24889"/>
                        <a:pt x="12252" y="25720"/>
                      </a:cubicBezTo>
                      <a:cubicBezTo>
                        <a:pt x="13139" y="26550"/>
                        <a:pt x="14743" y="27380"/>
                        <a:pt x="15274" y="27555"/>
                      </a:cubicBezTo>
                      <a:cubicBezTo>
                        <a:pt x="15742" y="27762"/>
                        <a:pt x="15621" y="28559"/>
                        <a:pt x="16409" y="28559"/>
                      </a:cubicBezTo>
                      <a:cubicBezTo>
                        <a:pt x="16524" y="28559"/>
                        <a:pt x="16658" y="28542"/>
                        <a:pt x="16816" y="28504"/>
                      </a:cubicBezTo>
                      <a:cubicBezTo>
                        <a:pt x="17024" y="28465"/>
                        <a:pt x="17212" y="28445"/>
                        <a:pt x="17377" y="28445"/>
                      </a:cubicBezTo>
                      <a:cubicBezTo>
                        <a:pt x="18204" y="28445"/>
                        <a:pt x="18466" y="28939"/>
                        <a:pt x="17826" y="29927"/>
                      </a:cubicBezTo>
                      <a:cubicBezTo>
                        <a:pt x="17114" y="31175"/>
                        <a:pt x="16341" y="32062"/>
                        <a:pt x="17053" y="33191"/>
                      </a:cubicBezTo>
                      <a:cubicBezTo>
                        <a:pt x="17707" y="34377"/>
                        <a:pt x="18357" y="36156"/>
                        <a:pt x="19425" y="36393"/>
                      </a:cubicBezTo>
                      <a:cubicBezTo>
                        <a:pt x="20435" y="36687"/>
                        <a:pt x="21265" y="37517"/>
                        <a:pt x="20848" y="38940"/>
                      </a:cubicBezTo>
                      <a:cubicBezTo>
                        <a:pt x="20435" y="40245"/>
                        <a:pt x="19306" y="42380"/>
                        <a:pt x="19842" y="43390"/>
                      </a:cubicBezTo>
                      <a:cubicBezTo>
                        <a:pt x="20554" y="43328"/>
                        <a:pt x="21204" y="43210"/>
                        <a:pt x="21915" y="43091"/>
                      </a:cubicBezTo>
                      <a:cubicBezTo>
                        <a:pt x="21977" y="42797"/>
                        <a:pt x="22034" y="42498"/>
                        <a:pt x="22152" y="42441"/>
                      </a:cubicBezTo>
                      <a:cubicBezTo>
                        <a:pt x="22451" y="42204"/>
                        <a:pt x="24168" y="41255"/>
                        <a:pt x="24467" y="40662"/>
                      </a:cubicBezTo>
                      <a:cubicBezTo>
                        <a:pt x="24705" y="40126"/>
                        <a:pt x="26422" y="39652"/>
                        <a:pt x="26602" y="38703"/>
                      </a:cubicBezTo>
                      <a:cubicBezTo>
                        <a:pt x="26839" y="37754"/>
                        <a:pt x="27489" y="37399"/>
                        <a:pt x="28438" y="37105"/>
                      </a:cubicBezTo>
                      <a:cubicBezTo>
                        <a:pt x="29387" y="36749"/>
                        <a:pt x="30098" y="36450"/>
                        <a:pt x="30634" y="34851"/>
                      </a:cubicBezTo>
                      <a:cubicBezTo>
                        <a:pt x="31166" y="33191"/>
                        <a:pt x="32532" y="33129"/>
                        <a:pt x="31583" y="32242"/>
                      </a:cubicBezTo>
                      <a:cubicBezTo>
                        <a:pt x="30679" y="31393"/>
                        <a:pt x="28537" y="30815"/>
                        <a:pt x="27925" y="30815"/>
                      </a:cubicBezTo>
                      <a:cubicBezTo>
                        <a:pt x="27894" y="30815"/>
                        <a:pt x="27868" y="30816"/>
                        <a:pt x="27845" y="30819"/>
                      </a:cubicBezTo>
                      <a:cubicBezTo>
                        <a:pt x="27834" y="30820"/>
                        <a:pt x="27824" y="30821"/>
                        <a:pt x="27815" y="30821"/>
                      </a:cubicBezTo>
                      <a:cubicBezTo>
                        <a:pt x="27391" y="30821"/>
                        <a:pt x="27808" y="29620"/>
                        <a:pt x="26185" y="29040"/>
                      </a:cubicBezTo>
                      <a:cubicBezTo>
                        <a:pt x="24586" y="28504"/>
                        <a:pt x="23400" y="27911"/>
                        <a:pt x="22864" y="27498"/>
                      </a:cubicBezTo>
                      <a:cubicBezTo>
                        <a:pt x="22403" y="27136"/>
                        <a:pt x="21271" y="26821"/>
                        <a:pt x="20438" y="26821"/>
                      </a:cubicBezTo>
                      <a:cubicBezTo>
                        <a:pt x="20310" y="26821"/>
                        <a:pt x="20189" y="26828"/>
                        <a:pt x="20079" y="26844"/>
                      </a:cubicBezTo>
                      <a:cubicBezTo>
                        <a:pt x="19249" y="26905"/>
                        <a:pt x="18775" y="27555"/>
                        <a:pt x="17883" y="27617"/>
                      </a:cubicBezTo>
                      <a:cubicBezTo>
                        <a:pt x="17733" y="27627"/>
                        <a:pt x="17573" y="27634"/>
                        <a:pt x="17413" y="27634"/>
                      </a:cubicBezTo>
                      <a:cubicBezTo>
                        <a:pt x="16683" y="27634"/>
                        <a:pt x="15929" y="27499"/>
                        <a:pt x="15929" y="26962"/>
                      </a:cubicBezTo>
                      <a:cubicBezTo>
                        <a:pt x="15929" y="26331"/>
                        <a:pt x="15929" y="25187"/>
                        <a:pt x="15265" y="25187"/>
                      </a:cubicBezTo>
                      <a:cubicBezTo>
                        <a:pt x="15181" y="25187"/>
                        <a:pt x="15086" y="25205"/>
                        <a:pt x="14980" y="25245"/>
                      </a:cubicBezTo>
                      <a:cubicBezTo>
                        <a:pt x="14876" y="25284"/>
                        <a:pt x="14786" y="25302"/>
                        <a:pt x="14707" y="25302"/>
                      </a:cubicBezTo>
                      <a:cubicBezTo>
                        <a:pt x="14058" y="25302"/>
                        <a:pt x="14175" y="24119"/>
                        <a:pt x="14387" y="23642"/>
                      </a:cubicBezTo>
                      <a:cubicBezTo>
                        <a:pt x="14451" y="23424"/>
                        <a:pt x="14316" y="23334"/>
                        <a:pt x="14096" y="23334"/>
                      </a:cubicBezTo>
                      <a:cubicBezTo>
                        <a:pt x="13716" y="23334"/>
                        <a:pt x="13084" y="23601"/>
                        <a:pt x="12783" y="23941"/>
                      </a:cubicBezTo>
                      <a:cubicBezTo>
                        <a:pt x="12573" y="24151"/>
                        <a:pt x="12235" y="24303"/>
                        <a:pt x="11907" y="24303"/>
                      </a:cubicBezTo>
                      <a:cubicBezTo>
                        <a:pt x="11497" y="24303"/>
                        <a:pt x="11105" y="24064"/>
                        <a:pt x="11005" y="23405"/>
                      </a:cubicBezTo>
                      <a:cubicBezTo>
                        <a:pt x="10767" y="22280"/>
                        <a:pt x="10710" y="20501"/>
                        <a:pt x="12134" y="20146"/>
                      </a:cubicBezTo>
                      <a:cubicBezTo>
                        <a:pt x="13557" y="19790"/>
                        <a:pt x="14861" y="19908"/>
                        <a:pt x="15336" y="19728"/>
                      </a:cubicBezTo>
                      <a:cubicBezTo>
                        <a:pt x="15350" y="19724"/>
                        <a:pt x="15365" y="19723"/>
                        <a:pt x="15379" y="19723"/>
                      </a:cubicBezTo>
                      <a:cubicBezTo>
                        <a:pt x="15829" y="19723"/>
                        <a:pt x="16121" y="21459"/>
                        <a:pt x="16640" y="21744"/>
                      </a:cubicBezTo>
                      <a:cubicBezTo>
                        <a:pt x="16677" y="21761"/>
                        <a:pt x="16712" y="21769"/>
                        <a:pt x="16743" y="21769"/>
                      </a:cubicBezTo>
                      <a:cubicBezTo>
                        <a:pt x="17157" y="21769"/>
                        <a:pt x="17069" y="20386"/>
                        <a:pt x="17290" y="19671"/>
                      </a:cubicBezTo>
                      <a:cubicBezTo>
                        <a:pt x="17589" y="18960"/>
                        <a:pt x="19425" y="18305"/>
                        <a:pt x="19543" y="17299"/>
                      </a:cubicBezTo>
                      <a:cubicBezTo>
                        <a:pt x="19662" y="16289"/>
                        <a:pt x="19188" y="15876"/>
                        <a:pt x="20018" y="15520"/>
                      </a:cubicBezTo>
                      <a:cubicBezTo>
                        <a:pt x="20848" y="15165"/>
                        <a:pt x="21858" y="15402"/>
                        <a:pt x="22214" y="14629"/>
                      </a:cubicBezTo>
                      <a:cubicBezTo>
                        <a:pt x="22486" y="13970"/>
                        <a:pt x="22608" y="13616"/>
                        <a:pt x="23377" y="13616"/>
                      </a:cubicBezTo>
                      <a:cubicBezTo>
                        <a:pt x="23439" y="13616"/>
                        <a:pt x="23505" y="13618"/>
                        <a:pt x="23575" y="13623"/>
                      </a:cubicBezTo>
                      <a:cubicBezTo>
                        <a:pt x="23861" y="13640"/>
                        <a:pt x="24174" y="13658"/>
                        <a:pt x="24457" y="13658"/>
                      </a:cubicBezTo>
                      <a:cubicBezTo>
                        <a:pt x="25114" y="13658"/>
                        <a:pt x="25610" y="13563"/>
                        <a:pt x="25236" y="13149"/>
                      </a:cubicBezTo>
                      <a:cubicBezTo>
                        <a:pt x="24705" y="12556"/>
                        <a:pt x="23756" y="12200"/>
                        <a:pt x="24050" y="11664"/>
                      </a:cubicBezTo>
                      <a:cubicBezTo>
                        <a:pt x="24215" y="11295"/>
                        <a:pt x="24951" y="10523"/>
                        <a:pt x="25386" y="10523"/>
                      </a:cubicBezTo>
                      <a:cubicBezTo>
                        <a:pt x="25577" y="10523"/>
                        <a:pt x="25710" y="10672"/>
                        <a:pt x="25710" y="11071"/>
                      </a:cubicBezTo>
                      <a:cubicBezTo>
                        <a:pt x="25710" y="12101"/>
                        <a:pt x="26277" y="13252"/>
                        <a:pt x="26741" y="13252"/>
                      </a:cubicBezTo>
                      <a:cubicBezTo>
                        <a:pt x="26839" y="13252"/>
                        <a:pt x="26932" y="13201"/>
                        <a:pt x="27015" y="13087"/>
                      </a:cubicBezTo>
                      <a:cubicBezTo>
                        <a:pt x="27489" y="12375"/>
                        <a:pt x="26958" y="11607"/>
                        <a:pt x="26958" y="10658"/>
                      </a:cubicBezTo>
                      <a:cubicBezTo>
                        <a:pt x="26958" y="9709"/>
                        <a:pt x="26422" y="9472"/>
                        <a:pt x="25710" y="8818"/>
                      </a:cubicBezTo>
                      <a:cubicBezTo>
                        <a:pt x="25136" y="8189"/>
                        <a:pt x="25021" y="6592"/>
                        <a:pt x="24718" y="6592"/>
                      </a:cubicBezTo>
                      <a:cubicBezTo>
                        <a:pt x="24678" y="6592"/>
                        <a:pt x="24634" y="6621"/>
                        <a:pt x="24586" y="6683"/>
                      </a:cubicBezTo>
                      <a:cubicBezTo>
                        <a:pt x="24388" y="6938"/>
                        <a:pt x="24203" y="7138"/>
                        <a:pt x="23995" y="7138"/>
                      </a:cubicBezTo>
                      <a:cubicBezTo>
                        <a:pt x="23764" y="7138"/>
                        <a:pt x="23504" y="6893"/>
                        <a:pt x="23163" y="6208"/>
                      </a:cubicBezTo>
                      <a:cubicBezTo>
                        <a:pt x="22661" y="5288"/>
                        <a:pt x="21805" y="4517"/>
                        <a:pt x="21322" y="4517"/>
                      </a:cubicBezTo>
                      <a:cubicBezTo>
                        <a:pt x="21121" y="4517"/>
                        <a:pt x="20985" y="4651"/>
                        <a:pt x="20966" y="4966"/>
                      </a:cubicBezTo>
                      <a:cubicBezTo>
                        <a:pt x="20910" y="6090"/>
                        <a:pt x="21441" y="6270"/>
                        <a:pt x="20848" y="7157"/>
                      </a:cubicBezTo>
                      <a:cubicBezTo>
                        <a:pt x="20198" y="8049"/>
                        <a:pt x="19605" y="8998"/>
                        <a:pt x="19605" y="9828"/>
                      </a:cubicBezTo>
                      <a:cubicBezTo>
                        <a:pt x="19605" y="10015"/>
                        <a:pt x="19581" y="10094"/>
                        <a:pt x="19538" y="10094"/>
                      </a:cubicBezTo>
                      <a:cubicBezTo>
                        <a:pt x="19391" y="10094"/>
                        <a:pt x="19024" y="9166"/>
                        <a:pt x="18656" y="8523"/>
                      </a:cubicBezTo>
                      <a:cubicBezTo>
                        <a:pt x="18182" y="7693"/>
                        <a:pt x="17589" y="7276"/>
                        <a:pt x="16759" y="6801"/>
                      </a:cubicBezTo>
                      <a:cubicBezTo>
                        <a:pt x="15929" y="6327"/>
                        <a:pt x="16166" y="5378"/>
                        <a:pt x="17171" y="4904"/>
                      </a:cubicBezTo>
                      <a:cubicBezTo>
                        <a:pt x="17958" y="4534"/>
                        <a:pt x="18420" y="3733"/>
                        <a:pt x="18810" y="3733"/>
                      </a:cubicBezTo>
                      <a:cubicBezTo>
                        <a:pt x="18921" y="3733"/>
                        <a:pt x="19026" y="3798"/>
                        <a:pt x="19131" y="3955"/>
                      </a:cubicBezTo>
                      <a:cubicBezTo>
                        <a:pt x="19397" y="4390"/>
                        <a:pt x="19794" y="4618"/>
                        <a:pt x="20102" y="4618"/>
                      </a:cubicBezTo>
                      <a:cubicBezTo>
                        <a:pt x="20341" y="4618"/>
                        <a:pt x="20527" y="4479"/>
                        <a:pt x="20554" y="4192"/>
                      </a:cubicBezTo>
                      <a:cubicBezTo>
                        <a:pt x="20611" y="3481"/>
                        <a:pt x="20198" y="3244"/>
                        <a:pt x="20848" y="2769"/>
                      </a:cubicBezTo>
                      <a:cubicBezTo>
                        <a:pt x="21333" y="2381"/>
                        <a:pt x="21500" y="1280"/>
                        <a:pt x="21061" y="1280"/>
                      </a:cubicBezTo>
                      <a:cubicBezTo>
                        <a:pt x="20962" y="1280"/>
                        <a:pt x="20834" y="1335"/>
                        <a:pt x="20672" y="1465"/>
                      </a:cubicBezTo>
                      <a:cubicBezTo>
                        <a:pt x="20132" y="1891"/>
                        <a:pt x="19666" y="2314"/>
                        <a:pt x="19391" y="2314"/>
                      </a:cubicBezTo>
                      <a:cubicBezTo>
                        <a:pt x="19243" y="2314"/>
                        <a:pt x="19150" y="2192"/>
                        <a:pt x="19131" y="1882"/>
                      </a:cubicBezTo>
                      <a:cubicBezTo>
                        <a:pt x="19079" y="1143"/>
                        <a:pt x="19397" y="0"/>
                        <a:pt x="190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6" name="Google Shape;486;p36"/>
                <p:cNvSpPr/>
                <p:nvPr/>
              </p:nvSpPr>
              <p:spPr>
                <a:xfrm>
                  <a:off x="1892550" y="1026400"/>
                  <a:ext cx="160075" cy="148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03" h="5954" extrusionOk="0">
                      <a:moveTo>
                        <a:pt x="1243" y="1"/>
                      </a:moveTo>
                      <a:cubicBezTo>
                        <a:pt x="564" y="1"/>
                        <a:pt x="1" y="83"/>
                        <a:pt x="416" y="309"/>
                      </a:cubicBezTo>
                      <a:cubicBezTo>
                        <a:pt x="1128" y="665"/>
                        <a:pt x="1483" y="959"/>
                        <a:pt x="2370" y="1433"/>
                      </a:cubicBezTo>
                      <a:cubicBezTo>
                        <a:pt x="3201" y="1908"/>
                        <a:pt x="3912" y="2975"/>
                        <a:pt x="3499" y="3511"/>
                      </a:cubicBezTo>
                      <a:cubicBezTo>
                        <a:pt x="3144" y="3985"/>
                        <a:pt x="1365" y="3748"/>
                        <a:pt x="2015" y="3985"/>
                      </a:cubicBezTo>
                      <a:cubicBezTo>
                        <a:pt x="2608" y="4279"/>
                        <a:pt x="2726" y="4398"/>
                        <a:pt x="3499" y="5171"/>
                      </a:cubicBezTo>
                      <a:cubicBezTo>
                        <a:pt x="3987" y="5623"/>
                        <a:pt x="4547" y="5954"/>
                        <a:pt x="4847" y="5954"/>
                      </a:cubicBezTo>
                      <a:cubicBezTo>
                        <a:pt x="5019" y="5954"/>
                        <a:pt x="5105" y="5844"/>
                        <a:pt x="5041" y="5584"/>
                      </a:cubicBezTo>
                      <a:cubicBezTo>
                        <a:pt x="4942" y="4942"/>
                        <a:pt x="4760" y="3844"/>
                        <a:pt x="5012" y="3844"/>
                      </a:cubicBezTo>
                      <a:cubicBezTo>
                        <a:pt x="5062" y="3844"/>
                        <a:pt x="5129" y="3887"/>
                        <a:pt x="5217" y="3985"/>
                      </a:cubicBezTo>
                      <a:cubicBezTo>
                        <a:pt x="5424" y="4215"/>
                        <a:pt x="5631" y="4302"/>
                        <a:pt x="5811" y="4302"/>
                      </a:cubicBezTo>
                      <a:cubicBezTo>
                        <a:pt x="6094" y="4302"/>
                        <a:pt x="6308" y="4085"/>
                        <a:pt x="6346" y="3867"/>
                      </a:cubicBezTo>
                      <a:cubicBezTo>
                        <a:pt x="6403" y="3511"/>
                        <a:pt x="5397" y="2444"/>
                        <a:pt x="5217" y="2026"/>
                      </a:cubicBezTo>
                      <a:cubicBezTo>
                        <a:pt x="4979" y="1613"/>
                        <a:pt x="4330" y="722"/>
                        <a:pt x="3855" y="665"/>
                      </a:cubicBezTo>
                      <a:cubicBezTo>
                        <a:pt x="3381" y="603"/>
                        <a:pt x="3144" y="190"/>
                        <a:pt x="2370" y="72"/>
                      </a:cubicBezTo>
                      <a:cubicBezTo>
                        <a:pt x="2067" y="28"/>
                        <a:pt x="1636" y="1"/>
                        <a:pt x="124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7" name="Google Shape;487;p36"/>
                <p:cNvSpPr/>
                <p:nvPr/>
              </p:nvSpPr>
              <p:spPr>
                <a:xfrm>
                  <a:off x="2030425" y="1008850"/>
                  <a:ext cx="217875" cy="209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15" h="8397" extrusionOk="0">
                      <a:moveTo>
                        <a:pt x="176" y="0"/>
                      </a:moveTo>
                      <a:cubicBezTo>
                        <a:pt x="119" y="181"/>
                        <a:pt x="119" y="418"/>
                        <a:pt x="119" y="593"/>
                      </a:cubicBezTo>
                      <a:cubicBezTo>
                        <a:pt x="0" y="1367"/>
                        <a:pt x="1305" y="831"/>
                        <a:pt x="2017" y="1305"/>
                      </a:cubicBezTo>
                      <a:cubicBezTo>
                        <a:pt x="2666" y="1779"/>
                        <a:pt x="2491" y="2372"/>
                        <a:pt x="2728" y="3558"/>
                      </a:cubicBezTo>
                      <a:cubicBezTo>
                        <a:pt x="3022" y="4687"/>
                        <a:pt x="3141" y="6822"/>
                        <a:pt x="3852" y="7415"/>
                      </a:cubicBezTo>
                      <a:cubicBezTo>
                        <a:pt x="4341" y="7857"/>
                        <a:pt x="4992" y="8397"/>
                        <a:pt x="5292" y="8397"/>
                      </a:cubicBezTo>
                      <a:cubicBezTo>
                        <a:pt x="5394" y="8397"/>
                        <a:pt x="5456" y="8334"/>
                        <a:pt x="5456" y="8183"/>
                      </a:cubicBezTo>
                      <a:cubicBezTo>
                        <a:pt x="5456" y="7534"/>
                        <a:pt x="5987" y="7059"/>
                        <a:pt x="6879" y="6523"/>
                      </a:cubicBezTo>
                      <a:cubicBezTo>
                        <a:pt x="7766" y="5992"/>
                        <a:pt x="8539" y="6286"/>
                        <a:pt x="8658" y="5873"/>
                      </a:cubicBezTo>
                      <a:cubicBezTo>
                        <a:pt x="8715" y="5755"/>
                        <a:pt x="8715" y="5574"/>
                        <a:pt x="8658" y="5337"/>
                      </a:cubicBezTo>
                      <a:cubicBezTo>
                        <a:pt x="6286" y="2965"/>
                        <a:pt x="3378" y="1129"/>
                        <a:pt x="17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8" name="Google Shape;488;p36"/>
                <p:cNvSpPr/>
                <p:nvPr/>
              </p:nvSpPr>
              <p:spPr>
                <a:xfrm>
                  <a:off x="1790275" y="1591275"/>
                  <a:ext cx="94650" cy="35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86" h="1436" extrusionOk="0">
                      <a:moveTo>
                        <a:pt x="1674" y="0"/>
                      </a:moveTo>
                      <a:cubicBezTo>
                        <a:pt x="1326" y="0"/>
                        <a:pt x="958" y="87"/>
                        <a:pt x="593" y="304"/>
                      </a:cubicBezTo>
                      <a:cubicBezTo>
                        <a:pt x="0" y="602"/>
                        <a:pt x="475" y="840"/>
                        <a:pt x="1186" y="897"/>
                      </a:cubicBezTo>
                      <a:cubicBezTo>
                        <a:pt x="1793" y="945"/>
                        <a:pt x="2774" y="1435"/>
                        <a:pt x="3276" y="1435"/>
                      </a:cubicBezTo>
                      <a:cubicBezTo>
                        <a:pt x="3409" y="1435"/>
                        <a:pt x="3508" y="1401"/>
                        <a:pt x="3558" y="1314"/>
                      </a:cubicBezTo>
                      <a:cubicBezTo>
                        <a:pt x="3785" y="992"/>
                        <a:pt x="2848" y="0"/>
                        <a:pt x="167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9" name="Google Shape;489;p36"/>
                <p:cNvSpPr/>
                <p:nvPr/>
              </p:nvSpPr>
              <p:spPr>
                <a:xfrm>
                  <a:off x="1819925" y="1632925"/>
                  <a:ext cx="119975" cy="1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99" h="723" extrusionOk="0">
                      <a:moveTo>
                        <a:pt x="3387" y="0"/>
                      </a:moveTo>
                      <a:cubicBezTo>
                        <a:pt x="3196" y="0"/>
                        <a:pt x="2991" y="36"/>
                        <a:pt x="2785" y="122"/>
                      </a:cubicBezTo>
                      <a:cubicBezTo>
                        <a:pt x="2192" y="417"/>
                        <a:pt x="0" y="535"/>
                        <a:pt x="1125" y="654"/>
                      </a:cubicBezTo>
                      <a:cubicBezTo>
                        <a:pt x="1429" y="705"/>
                        <a:pt x="1753" y="723"/>
                        <a:pt x="2077" y="723"/>
                      </a:cubicBezTo>
                      <a:cubicBezTo>
                        <a:pt x="2761" y="723"/>
                        <a:pt x="3445" y="645"/>
                        <a:pt x="3948" y="645"/>
                      </a:cubicBezTo>
                      <a:cubicBezTo>
                        <a:pt x="4041" y="645"/>
                        <a:pt x="4128" y="647"/>
                        <a:pt x="4208" y="654"/>
                      </a:cubicBezTo>
                      <a:cubicBezTo>
                        <a:pt x="4230" y="655"/>
                        <a:pt x="4250" y="656"/>
                        <a:pt x="4269" y="656"/>
                      </a:cubicBezTo>
                      <a:cubicBezTo>
                        <a:pt x="4798" y="656"/>
                        <a:pt x="4213" y="0"/>
                        <a:pt x="338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0" name="Google Shape;490;p36"/>
                <p:cNvSpPr/>
                <p:nvPr/>
              </p:nvSpPr>
              <p:spPr>
                <a:xfrm>
                  <a:off x="2239125" y="1194150"/>
                  <a:ext cx="61125" cy="3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5" h="1308" extrusionOk="0">
                      <a:moveTo>
                        <a:pt x="399" y="1"/>
                      </a:moveTo>
                      <a:cubicBezTo>
                        <a:pt x="1" y="1"/>
                        <a:pt x="1029" y="1307"/>
                        <a:pt x="1377" y="1307"/>
                      </a:cubicBezTo>
                      <a:cubicBezTo>
                        <a:pt x="1790" y="1307"/>
                        <a:pt x="2445" y="122"/>
                        <a:pt x="428" y="3"/>
                      </a:cubicBezTo>
                      <a:cubicBezTo>
                        <a:pt x="418" y="2"/>
                        <a:pt x="408" y="1"/>
                        <a:pt x="3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 cmpd="sng">
                  <a:solidFill>
                    <a:schemeClr val="accent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1" name="Google Shape;491;p36"/>
                <p:cNvSpPr/>
                <p:nvPr/>
              </p:nvSpPr>
              <p:spPr>
                <a:xfrm>
                  <a:off x="2252800" y="1373525"/>
                  <a:ext cx="296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3108" extrusionOk="0">
                      <a:moveTo>
                        <a:pt x="0" y="0"/>
                      </a:moveTo>
                      <a:lnTo>
                        <a:pt x="0" y="13107"/>
                      </a:lnTo>
                      <a:lnTo>
                        <a:pt x="1186" y="13107"/>
                      </a:lnTo>
                      <a:lnTo>
                        <a:pt x="1186" y="0"/>
                      </a:lnTo>
                      <a:close/>
                    </a:path>
                  </a:pathLst>
                </a:custGeom>
                <a:solidFill>
                  <a:srgbClr val="9393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2" name="Google Shape;492;p36"/>
                <p:cNvSpPr/>
                <p:nvPr/>
              </p:nvSpPr>
              <p:spPr>
                <a:xfrm>
                  <a:off x="2165275" y="1373525"/>
                  <a:ext cx="102350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4" h="13108" extrusionOk="0">
                      <a:moveTo>
                        <a:pt x="3501" y="0"/>
                      </a:moveTo>
                      <a:cubicBezTo>
                        <a:pt x="1542" y="0"/>
                        <a:pt x="0" y="2965"/>
                        <a:pt x="0" y="6585"/>
                      </a:cubicBezTo>
                      <a:cubicBezTo>
                        <a:pt x="0" y="10200"/>
                        <a:pt x="1542" y="13107"/>
                        <a:pt x="3501" y="13107"/>
                      </a:cubicBezTo>
                      <a:cubicBezTo>
                        <a:pt x="3738" y="13107"/>
                        <a:pt x="3914" y="13107"/>
                        <a:pt x="4094" y="13046"/>
                      </a:cubicBezTo>
                      <a:cubicBezTo>
                        <a:pt x="2434" y="12514"/>
                        <a:pt x="1129" y="9844"/>
                        <a:pt x="1129" y="6585"/>
                      </a:cubicBezTo>
                      <a:cubicBezTo>
                        <a:pt x="1129" y="3321"/>
                        <a:pt x="2434" y="593"/>
                        <a:pt x="4094" y="119"/>
                      </a:cubicBezTo>
                      <a:cubicBezTo>
                        <a:pt x="3914" y="62"/>
                        <a:pt x="3738" y="0"/>
                        <a:pt x="3501" y="0"/>
                      </a:cubicBezTo>
                      <a:close/>
                    </a:path>
                  </a:pathLst>
                </a:custGeom>
                <a:solidFill>
                  <a:srgbClr val="93939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3" name="Google Shape;493;p36"/>
                <p:cNvSpPr/>
                <p:nvPr/>
              </p:nvSpPr>
              <p:spPr>
                <a:xfrm>
                  <a:off x="2267625" y="1373525"/>
                  <a:ext cx="103775" cy="327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51" h="13108" extrusionOk="0">
                      <a:moveTo>
                        <a:pt x="593" y="0"/>
                      </a:moveTo>
                      <a:cubicBezTo>
                        <a:pt x="413" y="0"/>
                        <a:pt x="176" y="62"/>
                        <a:pt x="0" y="119"/>
                      </a:cubicBezTo>
                      <a:cubicBezTo>
                        <a:pt x="1660" y="593"/>
                        <a:pt x="2965" y="3321"/>
                        <a:pt x="2965" y="6585"/>
                      </a:cubicBezTo>
                      <a:cubicBezTo>
                        <a:pt x="2965" y="9844"/>
                        <a:pt x="1660" y="12514"/>
                        <a:pt x="0" y="13046"/>
                      </a:cubicBezTo>
                      <a:cubicBezTo>
                        <a:pt x="176" y="13107"/>
                        <a:pt x="413" y="13107"/>
                        <a:pt x="593" y="13107"/>
                      </a:cubicBezTo>
                      <a:cubicBezTo>
                        <a:pt x="2547" y="13107"/>
                        <a:pt x="4151" y="10200"/>
                        <a:pt x="4151" y="6585"/>
                      </a:cubicBezTo>
                      <a:cubicBezTo>
                        <a:pt x="4151" y="2965"/>
                        <a:pt x="2547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4848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4" name="Google Shape;494;p36"/>
                <p:cNvSpPr/>
                <p:nvPr/>
              </p:nvSpPr>
              <p:spPr>
                <a:xfrm>
                  <a:off x="2193500" y="1376500"/>
                  <a:ext cx="148250" cy="32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0" h="12927" extrusionOk="0">
                      <a:moveTo>
                        <a:pt x="2965" y="0"/>
                      </a:moveTo>
                      <a:cubicBezTo>
                        <a:pt x="1305" y="474"/>
                        <a:pt x="0" y="3202"/>
                        <a:pt x="0" y="6466"/>
                      </a:cubicBezTo>
                      <a:cubicBezTo>
                        <a:pt x="0" y="9725"/>
                        <a:pt x="1305" y="12395"/>
                        <a:pt x="2965" y="12927"/>
                      </a:cubicBezTo>
                      <a:cubicBezTo>
                        <a:pt x="4625" y="12395"/>
                        <a:pt x="5930" y="9725"/>
                        <a:pt x="5930" y="6466"/>
                      </a:cubicBezTo>
                      <a:cubicBezTo>
                        <a:pt x="5930" y="3202"/>
                        <a:pt x="4625" y="474"/>
                        <a:pt x="2965" y="0"/>
                      </a:cubicBezTo>
                      <a:close/>
                    </a:path>
                  </a:pathLst>
                </a:custGeom>
                <a:solidFill>
                  <a:srgbClr val="84848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5" name="Google Shape;495;p36"/>
                <p:cNvSpPr/>
                <p:nvPr/>
              </p:nvSpPr>
              <p:spPr>
                <a:xfrm>
                  <a:off x="2263100" y="1281625"/>
                  <a:ext cx="572250" cy="647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90" h="25884" extrusionOk="0">
                      <a:moveTo>
                        <a:pt x="15738" y="8451"/>
                      </a:moveTo>
                      <a:cubicBezTo>
                        <a:pt x="15809" y="8451"/>
                        <a:pt x="15881" y="8461"/>
                        <a:pt x="15954" y="8482"/>
                      </a:cubicBezTo>
                      <a:cubicBezTo>
                        <a:pt x="19275" y="9431"/>
                        <a:pt x="20518" y="11921"/>
                        <a:pt x="20873" y="12927"/>
                      </a:cubicBezTo>
                      <a:cubicBezTo>
                        <a:pt x="20935" y="12988"/>
                        <a:pt x="20935" y="13107"/>
                        <a:pt x="20992" y="13226"/>
                      </a:cubicBezTo>
                      <a:cubicBezTo>
                        <a:pt x="21110" y="13638"/>
                        <a:pt x="20873" y="14056"/>
                        <a:pt x="20461" y="14231"/>
                      </a:cubicBezTo>
                      <a:lnTo>
                        <a:pt x="20223" y="14231"/>
                      </a:lnTo>
                      <a:cubicBezTo>
                        <a:pt x="19925" y="14231"/>
                        <a:pt x="19569" y="13994"/>
                        <a:pt x="19512" y="13700"/>
                      </a:cubicBezTo>
                      <a:cubicBezTo>
                        <a:pt x="19450" y="13581"/>
                        <a:pt x="19450" y="13520"/>
                        <a:pt x="19393" y="13463"/>
                      </a:cubicBezTo>
                      <a:cubicBezTo>
                        <a:pt x="19094" y="12690"/>
                        <a:pt x="18146" y="10735"/>
                        <a:pt x="15537" y="9962"/>
                      </a:cubicBezTo>
                      <a:cubicBezTo>
                        <a:pt x="15124" y="9843"/>
                        <a:pt x="14887" y="9431"/>
                        <a:pt x="15005" y="9013"/>
                      </a:cubicBezTo>
                      <a:cubicBezTo>
                        <a:pt x="15103" y="8672"/>
                        <a:pt x="15402" y="8451"/>
                        <a:pt x="15738" y="8451"/>
                      </a:cubicBezTo>
                      <a:close/>
                      <a:moveTo>
                        <a:pt x="20666" y="15055"/>
                      </a:moveTo>
                      <a:cubicBezTo>
                        <a:pt x="21041" y="15055"/>
                        <a:pt x="21352" y="15390"/>
                        <a:pt x="21409" y="15773"/>
                      </a:cubicBezTo>
                      <a:cubicBezTo>
                        <a:pt x="21466" y="16366"/>
                        <a:pt x="21466" y="16959"/>
                        <a:pt x="21528" y="17671"/>
                      </a:cubicBezTo>
                      <a:cubicBezTo>
                        <a:pt x="21528" y="18088"/>
                        <a:pt x="21172" y="18444"/>
                        <a:pt x="20755" y="18444"/>
                      </a:cubicBezTo>
                      <a:lnTo>
                        <a:pt x="20698" y="18444"/>
                      </a:lnTo>
                      <a:cubicBezTo>
                        <a:pt x="20280" y="18444"/>
                        <a:pt x="19986" y="18145"/>
                        <a:pt x="19925" y="17732"/>
                      </a:cubicBezTo>
                      <a:cubicBezTo>
                        <a:pt x="19925" y="17078"/>
                        <a:pt x="19868" y="16428"/>
                        <a:pt x="19868" y="15892"/>
                      </a:cubicBezTo>
                      <a:cubicBezTo>
                        <a:pt x="19806" y="15479"/>
                        <a:pt x="20105" y="15123"/>
                        <a:pt x="20579" y="15061"/>
                      </a:cubicBezTo>
                      <a:cubicBezTo>
                        <a:pt x="20609" y="15057"/>
                        <a:pt x="20638" y="15055"/>
                        <a:pt x="20666" y="15055"/>
                      </a:cubicBezTo>
                      <a:close/>
                      <a:moveTo>
                        <a:pt x="8421" y="0"/>
                      </a:moveTo>
                      <a:cubicBezTo>
                        <a:pt x="8065" y="0"/>
                        <a:pt x="7652" y="119"/>
                        <a:pt x="7354" y="356"/>
                      </a:cubicBezTo>
                      <a:cubicBezTo>
                        <a:pt x="7059" y="655"/>
                        <a:pt x="6879" y="1011"/>
                        <a:pt x="6879" y="1423"/>
                      </a:cubicBezTo>
                      <a:lnTo>
                        <a:pt x="6879" y="2253"/>
                      </a:lnTo>
                      <a:cubicBezTo>
                        <a:pt x="6879" y="2671"/>
                        <a:pt x="7059" y="3084"/>
                        <a:pt x="7354" y="3321"/>
                      </a:cubicBezTo>
                      <a:cubicBezTo>
                        <a:pt x="7601" y="3568"/>
                        <a:pt x="7927" y="3692"/>
                        <a:pt x="8234" y="3692"/>
                      </a:cubicBezTo>
                      <a:cubicBezTo>
                        <a:pt x="8298" y="3692"/>
                        <a:pt x="8360" y="3687"/>
                        <a:pt x="8421" y="3676"/>
                      </a:cubicBezTo>
                      <a:lnTo>
                        <a:pt x="12633" y="3145"/>
                      </a:lnTo>
                      <a:lnTo>
                        <a:pt x="12809" y="3321"/>
                      </a:lnTo>
                      <a:lnTo>
                        <a:pt x="12809" y="6523"/>
                      </a:lnTo>
                      <a:lnTo>
                        <a:pt x="2316" y="6523"/>
                      </a:lnTo>
                      <a:cubicBezTo>
                        <a:pt x="1011" y="6523"/>
                        <a:pt x="1" y="7590"/>
                        <a:pt x="1" y="8838"/>
                      </a:cubicBezTo>
                      <a:lnTo>
                        <a:pt x="1" y="10854"/>
                      </a:lnTo>
                      <a:cubicBezTo>
                        <a:pt x="1" y="12158"/>
                        <a:pt x="1011" y="13164"/>
                        <a:pt x="2316" y="13164"/>
                      </a:cubicBezTo>
                      <a:lnTo>
                        <a:pt x="12871" y="13164"/>
                      </a:lnTo>
                      <a:cubicBezTo>
                        <a:pt x="14768" y="13164"/>
                        <a:pt x="16248" y="14706"/>
                        <a:pt x="16248" y="16546"/>
                      </a:cubicBezTo>
                      <a:lnTo>
                        <a:pt x="16248" y="24905"/>
                      </a:lnTo>
                      <a:cubicBezTo>
                        <a:pt x="16248" y="25557"/>
                        <a:pt x="17908" y="25883"/>
                        <a:pt x="19569" y="25883"/>
                      </a:cubicBezTo>
                      <a:cubicBezTo>
                        <a:pt x="21229" y="25883"/>
                        <a:pt x="22889" y="25557"/>
                        <a:pt x="22889" y="24905"/>
                      </a:cubicBezTo>
                      <a:lnTo>
                        <a:pt x="22889" y="16546"/>
                      </a:lnTo>
                      <a:cubicBezTo>
                        <a:pt x="22889" y="11741"/>
                        <a:pt x="19512" y="7770"/>
                        <a:pt x="15005" y="6760"/>
                      </a:cubicBezTo>
                      <a:lnTo>
                        <a:pt x="15005" y="3321"/>
                      </a:lnTo>
                      <a:lnTo>
                        <a:pt x="15181" y="3145"/>
                      </a:lnTo>
                      <a:lnTo>
                        <a:pt x="19393" y="3676"/>
                      </a:lnTo>
                      <a:cubicBezTo>
                        <a:pt x="19454" y="3687"/>
                        <a:pt x="19517" y="3692"/>
                        <a:pt x="19580" y="3692"/>
                      </a:cubicBezTo>
                      <a:cubicBezTo>
                        <a:pt x="19887" y="3692"/>
                        <a:pt x="20213" y="3568"/>
                        <a:pt x="20461" y="3321"/>
                      </a:cubicBezTo>
                      <a:cubicBezTo>
                        <a:pt x="20755" y="3084"/>
                        <a:pt x="20935" y="2671"/>
                        <a:pt x="20935" y="2253"/>
                      </a:cubicBezTo>
                      <a:lnTo>
                        <a:pt x="20935" y="1423"/>
                      </a:lnTo>
                      <a:cubicBezTo>
                        <a:pt x="20935" y="1011"/>
                        <a:pt x="20755" y="655"/>
                        <a:pt x="20461" y="356"/>
                      </a:cubicBezTo>
                      <a:cubicBezTo>
                        <a:pt x="20162" y="119"/>
                        <a:pt x="19749" y="0"/>
                        <a:pt x="19393" y="0"/>
                      </a:cubicBezTo>
                      <a:lnTo>
                        <a:pt x="15181" y="536"/>
                      </a:lnTo>
                      <a:cubicBezTo>
                        <a:pt x="14825" y="237"/>
                        <a:pt x="14412" y="0"/>
                        <a:pt x="13938" y="0"/>
                      </a:cubicBezTo>
                      <a:cubicBezTo>
                        <a:pt x="13402" y="0"/>
                        <a:pt x="12989" y="237"/>
                        <a:pt x="12633" y="536"/>
                      </a:cubicBezTo>
                      <a:lnTo>
                        <a:pt x="8421" y="0"/>
                      </a:lnTo>
                      <a:close/>
                    </a:path>
                  </a:pathLst>
                </a:custGeom>
                <a:solidFill>
                  <a:srgbClr val="AFAFA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6" name="Google Shape;496;p36"/>
                <p:cNvSpPr/>
                <p:nvPr/>
              </p:nvSpPr>
              <p:spPr>
                <a:xfrm>
                  <a:off x="2758225" y="1658000"/>
                  <a:ext cx="43075" cy="8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3" h="3389" extrusionOk="0">
                      <a:moveTo>
                        <a:pt x="861" y="0"/>
                      </a:moveTo>
                      <a:cubicBezTo>
                        <a:pt x="833" y="0"/>
                        <a:pt x="804" y="2"/>
                        <a:pt x="774" y="6"/>
                      </a:cubicBezTo>
                      <a:cubicBezTo>
                        <a:pt x="300" y="68"/>
                        <a:pt x="1" y="424"/>
                        <a:pt x="63" y="837"/>
                      </a:cubicBezTo>
                      <a:cubicBezTo>
                        <a:pt x="63" y="1373"/>
                        <a:pt x="120" y="2023"/>
                        <a:pt x="120" y="2677"/>
                      </a:cubicBezTo>
                      <a:cubicBezTo>
                        <a:pt x="181" y="3090"/>
                        <a:pt x="475" y="3389"/>
                        <a:pt x="893" y="3389"/>
                      </a:cubicBezTo>
                      <a:lnTo>
                        <a:pt x="950" y="3389"/>
                      </a:lnTo>
                      <a:cubicBezTo>
                        <a:pt x="1367" y="3389"/>
                        <a:pt x="1723" y="3033"/>
                        <a:pt x="1723" y="2616"/>
                      </a:cubicBezTo>
                      <a:cubicBezTo>
                        <a:pt x="1661" y="1904"/>
                        <a:pt x="1661" y="1311"/>
                        <a:pt x="1604" y="718"/>
                      </a:cubicBezTo>
                      <a:cubicBezTo>
                        <a:pt x="1547" y="335"/>
                        <a:pt x="1236" y="0"/>
                        <a:pt x="861" y="0"/>
                      </a:cubicBezTo>
                      <a:close/>
                    </a:path>
                  </a:pathLst>
                </a:custGeom>
                <a:solidFill>
                  <a:srgbClr val="D3D3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7" name="Google Shape;497;p36"/>
                <p:cNvSpPr/>
                <p:nvPr/>
              </p:nvSpPr>
              <p:spPr>
                <a:xfrm>
                  <a:off x="2635250" y="1492900"/>
                  <a:ext cx="155625" cy="144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25" h="5781" extrusionOk="0">
                      <a:moveTo>
                        <a:pt x="852" y="0"/>
                      </a:moveTo>
                      <a:cubicBezTo>
                        <a:pt x="516" y="0"/>
                        <a:pt x="217" y="221"/>
                        <a:pt x="119" y="562"/>
                      </a:cubicBezTo>
                      <a:cubicBezTo>
                        <a:pt x="1" y="980"/>
                        <a:pt x="238" y="1392"/>
                        <a:pt x="651" y="1511"/>
                      </a:cubicBezTo>
                      <a:cubicBezTo>
                        <a:pt x="3260" y="2284"/>
                        <a:pt x="4208" y="4239"/>
                        <a:pt x="4507" y="5012"/>
                      </a:cubicBezTo>
                      <a:cubicBezTo>
                        <a:pt x="4564" y="5069"/>
                        <a:pt x="4564" y="5130"/>
                        <a:pt x="4626" y="5249"/>
                      </a:cubicBezTo>
                      <a:cubicBezTo>
                        <a:pt x="4683" y="5543"/>
                        <a:pt x="5039" y="5780"/>
                        <a:pt x="5337" y="5780"/>
                      </a:cubicBezTo>
                      <a:lnTo>
                        <a:pt x="5575" y="5780"/>
                      </a:lnTo>
                      <a:cubicBezTo>
                        <a:pt x="5987" y="5605"/>
                        <a:pt x="6224" y="5187"/>
                        <a:pt x="6106" y="4775"/>
                      </a:cubicBezTo>
                      <a:cubicBezTo>
                        <a:pt x="6049" y="4656"/>
                        <a:pt x="6049" y="4537"/>
                        <a:pt x="5987" y="4476"/>
                      </a:cubicBezTo>
                      <a:cubicBezTo>
                        <a:pt x="5632" y="3470"/>
                        <a:pt x="4389" y="980"/>
                        <a:pt x="1068" y="31"/>
                      </a:cubicBezTo>
                      <a:cubicBezTo>
                        <a:pt x="995" y="10"/>
                        <a:pt x="923" y="0"/>
                        <a:pt x="852" y="0"/>
                      </a:cubicBezTo>
                      <a:close/>
                    </a:path>
                  </a:pathLst>
                </a:custGeom>
                <a:solidFill>
                  <a:srgbClr val="D3D3D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8" name="Google Shape;498;p36"/>
                <p:cNvSpPr/>
                <p:nvPr/>
              </p:nvSpPr>
              <p:spPr>
                <a:xfrm>
                  <a:off x="2675225" y="1991750"/>
                  <a:ext cx="143875" cy="20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55" h="8066" extrusionOk="0">
                      <a:moveTo>
                        <a:pt x="2847" y="1"/>
                      </a:moveTo>
                      <a:cubicBezTo>
                        <a:pt x="0" y="4564"/>
                        <a:pt x="0" y="8065"/>
                        <a:pt x="2847" y="8065"/>
                      </a:cubicBezTo>
                      <a:cubicBezTo>
                        <a:pt x="5754" y="8065"/>
                        <a:pt x="5754" y="4564"/>
                        <a:pt x="2847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99" name="Google Shape;499;p36"/>
            <p:cNvGrpSpPr/>
            <p:nvPr/>
          </p:nvGrpSpPr>
          <p:grpSpPr>
            <a:xfrm>
              <a:off x="1359150" y="1875625"/>
              <a:ext cx="535300" cy="194950"/>
              <a:chOff x="5054325" y="1441125"/>
              <a:chExt cx="535300" cy="194950"/>
            </a:xfrm>
          </p:grpSpPr>
          <p:sp>
            <p:nvSpPr>
              <p:cNvPr id="500" name="Google Shape;500;p36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36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2" name="Google Shape;502;p36"/>
            <p:cNvGrpSpPr/>
            <p:nvPr/>
          </p:nvGrpSpPr>
          <p:grpSpPr>
            <a:xfrm>
              <a:off x="1273925" y="2376800"/>
              <a:ext cx="535300" cy="194950"/>
              <a:chOff x="5054325" y="1441125"/>
              <a:chExt cx="535300" cy="194950"/>
            </a:xfrm>
          </p:grpSpPr>
          <p:sp>
            <p:nvSpPr>
              <p:cNvPr id="503" name="Google Shape;503;p36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6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5" name="Google Shape;505;p36"/>
            <p:cNvGrpSpPr/>
            <p:nvPr/>
          </p:nvGrpSpPr>
          <p:grpSpPr>
            <a:xfrm>
              <a:off x="2204075" y="1694650"/>
              <a:ext cx="535300" cy="194950"/>
              <a:chOff x="5054325" y="1441125"/>
              <a:chExt cx="535300" cy="194950"/>
            </a:xfrm>
          </p:grpSpPr>
          <p:sp>
            <p:nvSpPr>
              <p:cNvPr id="506" name="Google Shape;506;p36"/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6"/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" name="Google Shape;12529;p80">
            <a:extLst>
              <a:ext uri="{FF2B5EF4-FFF2-40B4-BE49-F238E27FC236}">
                <a16:creationId xmlns:a16="http://schemas.microsoft.com/office/drawing/2014/main" id="{38629F37-A5B2-4C16-9FC0-E0A17965C9B1}"/>
              </a:ext>
            </a:extLst>
          </p:cNvPr>
          <p:cNvGrpSpPr/>
          <p:nvPr/>
        </p:nvGrpSpPr>
        <p:grpSpPr>
          <a:xfrm>
            <a:off x="4573740" y="1685747"/>
            <a:ext cx="1055582" cy="901217"/>
            <a:chOff x="3973186" y="3353231"/>
            <a:chExt cx="378661" cy="346558"/>
          </a:xfrm>
        </p:grpSpPr>
        <p:sp>
          <p:nvSpPr>
            <p:cNvPr id="40" name="Google Shape;12530;p80">
              <a:extLst>
                <a:ext uri="{FF2B5EF4-FFF2-40B4-BE49-F238E27FC236}">
                  <a16:creationId xmlns:a16="http://schemas.microsoft.com/office/drawing/2014/main" id="{D3B6902E-5FF5-47F7-B503-79189C08171A}"/>
                </a:ext>
              </a:extLst>
            </p:cNvPr>
            <p:cNvSpPr/>
            <p:nvPr/>
          </p:nvSpPr>
          <p:spPr>
            <a:xfrm>
              <a:off x="4033882" y="3477190"/>
              <a:ext cx="34486" cy="34512"/>
            </a:xfrm>
            <a:custGeom>
              <a:avLst/>
              <a:gdLst/>
              <a:ahLst/>
              <a:cxnLst/>
              <a:rect l="l" t="t" r="r" b="b"/>
              <a:pathLst>
                <a:path w="1317" h="1318" extrusionOk="0">
                  <a:moveTo>
                    <a:pt x="659" y="1"/>
                  </a:moveTo>
                  <a:cubicBezTo>
                    <a:pt x="296" y="1"/>
                    <a:pt x="0" y="297"/>
                    <a:pt x="0" y="659"/>
                  </a:cubicBezTo>
                  <a:cubicBezTo>
                    <a:pt x="0" y="1022"/>
                    <a:pt x="296" y="1317"/>
                    <a:pt x="659" y="1317"/>
                  </a:cubicBezTo>
                  <a:cubicBezTo>
                    <a:pt x="1021" y="1317"/>
                    <a:pt x="1317" y="1022"/>
                    <a:pt x="1317" y="659"/>
                  </a:cubicBezTo>
                  <a:cubicBezTo>
                    <a:pt x="1317" y="297"/>
                    <a:pt x="1021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2531;p80">
              <a:extLst>
                <a:ext uri="{FF2B5EF4-FFF2-40B4-BE49-F238E27FC236}">
                  <a16:creationId xmlns:a16="http://schemas.microsoft.com/office/drawing/2014/main" id="{D8995DD8-51F7-4C91-9301-ED449C8F0207}"/>
                </a:ext>
              </a:extLst>
            </p:cNvPr>
            <p:cNvSpPr/>
            <p:nvPr/>
          </p:nvSpPr>
          <p:spPr>
            <a:xfrm>
              <a:off x="4144278" y="3477190"/>
              <a:ext cx="34512" cy="34512"/>
            </a:xfrm>
            <a:custGeom>
              <a:avLst/>
              <a:gdLst/>
              <a:ahLst/>
              <a:cxnLst/>
              <a:rect l="l" t="t" r="r" b="b"/>
              <a:pathLst>
                <a:path w="1318" h="1318" extrusionOk="0">
                  <a:moveTo>
                    <a:pt x="659" y="1"/>
                  </a:moveTo>
                  <a:cubicBezTo>
                    <a:pt x="297" y="1"/>
                    <a:pt x="1" y="297"/>
                    <a:pt x="1" y="659"/>
                  </a:cubicBezTo>
                  <a:cubicBezTo>
                    <a:pt x="1" y="1022"/>
                    <a:pt x="297" y="1317"/>
                    <a:pt x="659" y="1317"/>
                  </a:cubicBezTo>
                  <a:cubicBezTo>
                    <a:pt x="1022" y="1317"/>
                    <a:pt x="1317" y="1022"/>
                    <a:pt x="1317" y="659"/>
                  </a:cubicBezTo>
                  <a:cubicBezTo>
                    <a:pt x="1317" y="297"/>
                    <a:pt x="1022" y="1"/>
                    <a:pt x="65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2532;p80">
              <a:extLst>
                <a:ext uri="{FF2B5EF4-FFF2-40B4-BE49-F238E27FC236}">
                  <a16:creationId xmlns:a16="http://schemas.microsoft.com/office/drawing/2014/main" id="{C3EBE5B4-460C-46EE-87A6-7845038B2D4A}"/>
                </a:ext>
              </a:extLst>
            </p:cNvPr>
            <p:cNvSpPr/>
            <p:nvPr/>
          </p:nvSpPr>
          <p:spPr>
            <a:xfrm>
              <a:off x="4172768" y="3353231"/>
              <a:ext cx="179079" cy="150852"/>
            </a:xfrm>
            <a:custGeom>
              <a:avLst/>
              <a:gdLst/>
              <a:ahLst/>
              <a:cxnLst/>
              <a:rect l="l" t="t" r="r" b="b"/>
              <a:pathLst>
                <a:path w="6839" h="5761" extrusionOk="0">
                  <a:moveTo>
                    <a:pt x="3442" y="1"/>
                  </a:moveTo>
                  <a:cubicBezTo>
                    <a:pt x="3405" y="1"/>
                    <a:pt x="3368" y="1"/>
                    <a:pt x="3330" y="3"/>
                  </a:cubicBezTo>
                  <a:cubicBezTo>
                    <a:pt x="1155" y="98"/>
                    <a:pt x="1" y="2617"/>
                    <a:pt x="1355" y="4325"/>
                  </a:cubicBezTo>
                  <a:lnTo>
                    <a:pt x="1298" y="5527"/>
                  </a:lnTo>
                  <a:cubicBezTo>
                    <a:pt x="1290" y="5661"/>
                    <a:pt x="1394" y="5761"/>
                    <a:pt x="1513" y="5761"/>
                  </a:cubicBezTo>
                  <a:cubicBezTo>
                    <a:pt x="1546" y="5761"/>
                    <a:pt x="1580" y="5753"/>
                    <a:pt x="1613" y="5736"/>
                  </a:cubicBezTo>
                  <a:lnTo>
                    <a:pt x="2710" y="5231"/>
                  </a:lnTo>
                  <a:cubicBezTo>
                    <a:pt x="2949" y="5299"/>
                    <a:pt x="3192" y="5332"/>
                    <a:pt x="3432" y="5332"/>
                  </a:cubicBezTo>
                  <a:cubicBezTo>
                    <a:pt x="4306" y="5332"/>
                    <a:pt x="5147" y="4899"/>
                    <a:pt x="5648" y="4143"/>
                  </a:cubicBezTo>
                  <a:cubicBezTo>
                    <a:pt x="6839" y="2371"/>
                    <a:pt x="5551" y="1"/>
                    <a:pt x="3442" y="1"/>
                  </a:cubicBezTo>
                  <a:close/>
                </a:path>
              </a:pathLst>
            </a:custGeom>
            <a:solidFill>
              <a:srgbClr val="E9EE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2533;p80">
              <a:extLst>
                <a:ext uri="{FF2B5EF4-FFF2-40B4-BE49-F238E27FC236}">
                  <a16:creationId xmlns:a16="http://schemas.microsoft.com/office/drawing/2014/main" id="{34BEAF8C-EFF1-447B-9B02-4C82A449243A}"/>
                </a:ext>
              </a:extLst>
            </p:cNvPr>
            <p:cNvSpPr/>
            <p:nvPr/>
          </p:nvSpPr>
          <p:spPr>
            <a:xfrm>
              <a:off x="4080335" y="3527649"/>
              <a:ext cx="52003" cy="93952"/>
            </a:xfrm>
            <a:custGeom>
              <a:avLst/>
              <a:gdLst/>
              <a:ahLst/>
              <a:cxnLst/>
              <a:rect l="l" t="t" r="r" b="b"/>
              <a:pathLst>
                <a:path w="1986" h="3588" extrusionOk="0">
                  <a:moveTo>
                    <a:pt x="1" y="1"/>
                  </a:moveTo>
                  <a:lnTo>
                    <a:pt x="1" y="2729"/>
                  </a:lnTo>
                  <a:lnTo>
                    <a:pt x="993" y="3588"/>
                  </a:lnTo>
                  <a:lnTo>
                    <a:pt x="1985" y="2729"/>
                  </a:lnTo>
                  <a:lnTo>
                    <a:pt x="1985" y="1"/>
                  </a:ln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2534;p80">
              <a:extLst>
                <a:ext uri="{FF2B5EF4-FFF2-40B4-BE49-F238E27FC236}">
                  <a16:creationId xmlns:a16="http://schemas.microsoft.com/office/drawing/2014/main" id="{1B9277CE-EDB2-47B0-BBC9-C44CE032EC07}"/>
                </a:ext>
              </a:extLst>
            </p:cNvPr>
            <p:cNvSpPr/>
            <p:nvPr/>
          </p:nvSpPr>
          <p:spPr>
            <a:xfrm>
              <a:off x="3973186" y="3585858"/>
              <a:ext cx="265804" cy="113695"/>
            </a:xfrm>
            <a:custGeom>
              <a:avLst/>
              <a:gdLst/>
              <a:ahLst/>
              <a:cxnLst/>
              <a:rect l="l" t="t" r="r" b="b"/>
              <a:pathLst>
                <a:path w="10151" h="4342" extrusionOk="0">
                  <a:moveTo>
                    <a:pt x="4083" y="1"/>
                  </a:moveTo>
                  <a:lnTo>
                    <a:pt x="1822" y="726"/>
                  </a:lnTo>
                  <a:cubicBezTo>
                    <a:pt x="735" y="1069"/>
                    <a:pt x="0" y="2080"/>
                    <a:pt x="0" y="3216"/>
                  </a:cubicBezTo>
                  <a:lnTo>
                    <a:pt x="0" y="4122"/>
                  </a:lnTo>
                  <a:cubicBezTo>
                    <a:pt x="0" y="4236"/>
                    <a:pt x="95" y="4341"/>
                    <a:pt x="220" y="4341"/>
                  </a:cubicBezTo>
                  <a:lnTo>
                    <a:pt x="9931" y="4341"/>
                  </a:lnTo>
                  <a:cubicBezTo>
                    <a:pt x="10046" y="4341"/>
                    <a:pt x="10151" y="4236"/>
                    <a:pt x="10151" y="4122"/>
                  </a:cubicBezTo>
                  <a:lnTo>
                    <a:pt x="10151" y="3216"/>
                  </a:lnTo>
                  <a:cubicBezTo>
                    <a:pt x="10151" y="2080"/>
                    <a:pt x="9416" y="1079"/>
                    <a:pt x="8338" y="726"/>
                  </a:cubicBezTo>
                  <a:lnTo>
                    <a:pt x="6077" y="1"/>
                  </a:lnTo>
                  <a:lnTo>
                    <a:pt x="5085" y="697"/>
                  </a:lnTo>
                  <a:lnTo>
                    <a:pt x="4083" y="1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2535;p80">
              <a:extLst>
                <a:ext uri="{FF2B5EF4-FFF2-40B4-BE49-F238E27FC236}">
                  <a16:creationId xmlns:a16="http://schemas.microsoft.com/office/drawing/2014/main" id="{ACA4E80B-931B-4002-B2A1-105B903D6931}"/>
                </a:ext>
              </a:extLst>
            </p:cNvPr>
            <p:cNvSpPr/>
            <p:nvPr/>
          </p:nvSpPr>
          <p:spPr>
            <a:xfrm>
              <a:off x="4051112" y="3405260"/>
              <a:ext cx="110448" cy="151768"/>
            </a:xfrm>
            <a:custGeom>
              <a:avLst/>
              <a:gdLst/>
              <a:ahLst/>
              <a:cxnLst/>
              <a:rect l="l" t="t" r="r" b="b"/>
              <a:pathLst>
                <a:path w="4218" h="5796" extrusionOk="0">
                  <a:moveTo>
                    <a:pt x="1651" y="0"/>
                  </a:moveTo>
                  <a:cubicBezTo>
                    <a:pt x="1584" y="0"/>
                    <a:pt x="1517" y="0"/>
                    <a:pt x="1460" y="10"/>
                  </a:cubicBezTo>
                  <a:cubicBezTo>
                    <a:pt x="630" y="105"/>
                    <a:pt x="1" y="811"/>
                    <a:pt x="1" y="1641"/>
                  </a:cubicBezTo>
                  <a:lnTo>
                    <a:pt x="1" y="3320"/>
                  </a:lnTo>
                  <a:cubicBezTo>
                    <a:pt x="1" y="4198"/>
                    <a:pt x="468" y="5009"/>
                    <a:pt x="1222" y="5457"/>
                  </a:cubicBezTo>
                  <a:lnTo>
                    <a:pt x="1527" y="5638"/>
                  </a:lnTo>
                  <a:cubicBezTo>
                    <a:pt x="1708" y="5743"/>
                    <a:pt x="1909" y="5796"/>
                    <a:pt x="2109" y="5796"/>
                  </a:cubicBezTo>
                  <a:cubicBezTo>
                    <a:pt x="2309" y="5796"/>
                    <a:pt x="2510" y="5743"/>
                    <a:pt x="2691" y="5638"/>
                  </a:cubicBezTo>
                  <a:lnTo>
                    <a:pt x="2996" y="5457"/>
                  </a:lnTo>
                  <a:cubicBezTo>
                    <a:pt x="3750" y="5009"/>
                    <a:pt x="4217" y="4198"/>
                    <a:pt x="4217" y="3320"/>
                  </a:cubicBezTo>
                  <a:lnTo>
                    <a:pt x="4217" y="1641"/>
                  </a:lnTo>
                  <a:cubicBezTo>
                    <a:pt x="4217" y="735"/>
                    <a:pt x="3483" y="0"/>
                    <a:pt x="2576" y="0"/>
                  </a:cubicBezTo>
                  <a:close/>
                </a:path>
              </a:pathLst>
            </a:custGeom>
            <a:solidFill>
              <a:srgbClr val="DFE5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2536;p80">
              <a:extLst>
                <a:ext uri="{FF2B5EF4-FFF2-40B4-BE49-F238E27FC236}">
                  <a16:creationId xmlns:a16="http://schemas.microsoft.com/office/drawing/2014/main" id="{8B0A3D4F-1735-4A5C-BCA7-7EA2DD2632E5}"/>
                </a:ext>
              </a:extLst>
            </p:cNvPr>
            <p:cNvSpPr/>
            <p:nvPr/>
          </p:nvSpPr>
          <p:spPr>
            <a:xfrm>
              <a:off x="4051112" y="3405496"/>
              <a:ext cx="37994" cy="49987"/>
            </a:xfrm>
            <a:custGeom>
              <a:avLst/>
              <a:gdLst/>
              <a:ahLst/>
              <a:cxnLst/>
              <a:rect l="l" t="t" r="r" b="b"/>
              <a:pathLst>
                <a:path w="1451" h="1909" extrusionOk="0">
                  <a:moveTo>
                    <a:pt x="1451" y="1"/>
                  </a:moveTo>
                  <a:lnTo>
                    <a:pt x="1451" y="1"/>
                  </a:lnTo>
                  <a:cubicBezTo>
                    <a:pt x="621" y="96"/>
                    <a:pt x="1" y="802"/>
                    <a:pt x="1" y="1642"/>
                  </a:cubicBezTo>
                  <a:lnTo>
                    <a:pt x="1" y="1909"/>
                  </a:lnTo>
                  <a:cubicBezTo>
                    <a:pt x="1" y="1909"/>
                    <a:pt x="1069" y="1584"/>
                    <a:pt x="1451" y="1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2537;p80">
              <a:extLst>
                <a:ext uri="{FF2B5EF4-FFF2-40B4-BE49-F238E27FC236}">
                  <a16:creationId xmlns:a16="http://schemas.microsoft.com/office/drawing/2014/main" id="{DE239D28-4231-45C1-A7C1-E735E7216CF8}"/>
                </a:ext>
              </a:extLst>
            </p:cNvPr>
            <p:cNvSpPr/>
            <p:nvPr/>
          </p:nvSpPr>
          <p:spPr>
            <a:xfrm>
              <a:off x="4089080" y="3405260"/>
              <a:ext cx="72480" cy="71956"/>
            </a:xfrm>
            <a:custGeom>
              <a:avLst/>
              <a:gdLst/>
              <a:ahLst/>
              <a:cxnLst/>
              <a:rect l="l" t="t" r="r" b="b"/>
              <a:pathLst>
                <a:path w="2768" h="2748" extrusionOk="0">
                  <a:moveTo>
                    <a:pt x="191" y="0"/>
                  </a:moveTo>
                  <a:cubicBezTo>
                    <a:pt x="134" y="0"/>
                    <a:pt x="67" y="0"/>
                    <a:pt x="1" y="10"/>
                  </a:cubicBezTo>
                  <a:cubicBezTo>
                    <a:pt x="1" y="10"/>
                    <a:pt x="296" y="2748"/>
                    <a:pt x="2767" y="2748"/>
                  </a:cubicBezTo>
                  <a:lnTo>
                    <a:pt x="2767" y="1641"/>
                  </a:lnTo>
                  <a:cubicBezTo>
                    <a:pt x="2767" y="735"/>
                    <a:pt x="2033" y="0"/>
                    <a:pt x="1126" y="0"/>
                  </a:cubicBezTo>
                  <a:close/>
                </a:path>
              </a:pathLst>
            </a:custGeom>
            <a:solidFill>
              <a:srgbClr val="738A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2538;p80">
              <a:extLst>
                <a:ext uri="{FF2B5EF4-FFF2-40B4-BE49-F238E27FC236}">
                  <a16:creationId xmlns:a16="http://schemas.microsoft.com/office/drawing/2014/main" id="{05F76939-736A-4EC1-A4B5-DCA0DF0FFE72}"/>
                </a:ext>
              </a:extLst>
            </p:cNvPr>
            <p:cNvSpPr/>
            <p:nvPr/>
          </p:nvSpPr>
          <p:spPr>
            <a:xfrm>
              <a:off x="4094317" y="3475384"/>
              <a:ext cx="24012" cy="37811"/>
            </a:xfrm>
            <a:custGeom>
              <a:avLst/>
              <a:gdLst/>
              <a:ahLst/>
              <a:cxnLst/>
              <a:rect l="l" t="t" r="r" b="b"/>
              <a:pathLst>
                <a:path w="917" h="1444" extrusionOk="0">
                  <a:moveTo>
                    <a:pt x="219" y="1"/>
                  </a:moveTo>
                  <a:cubicBezTo>
                    <a:pt x="111" y="1"/>
                    <a:pt x="1" y="75"/>
                    <a:pt x="11" y="222"/>
                  </a:cubicBezTo>
                  <a:lnTo>
                    <a:pt x="11" y="1234"/>
                  </a:lnTo>
                  <a:cubicBezTo>
                    <a:pt x="11" y="1348"/>
                    <a:pt x="106" y="1444"/>
                    <a:pt x="220" y="1444"/>
                  </a:cubicBezTo>
                  <a:lnTo>
                    <a:pt x="659" y="1444"/>
                  </a:lnTo>
                  <a:cubicBezTo>
                    <a:pt x="917" y="1424"/>
                    <a:pt x="917" y="1043"/>
                    <a:pt x="659" y="1024"/>
                  </a:cubicBezTo>
                  <a:lnTo>
                    <a:pt x="421" y="1024"/>
                  </a:lnTo>
                  <a:lnTo>
                    <a:pt x="421" y="222"/>
                  </a:lnTo>
                  <a:cubicBezTo>
                    <a:pt x="435" y="75"/>
                    <a:pt x="328" y="1"/>
                    <a:pt x="219" y="1"/>
                  </a:cubicBezTo>
                  <a:close/>
                </a:path>
              </a:pathLst>
            </a:custGeom>
            <a:solidFill>
              <a:srgbClr val="C8D3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2539;p80">
              <a:extLst>
                <a:ext uri="{FF2B5EF4-FFF2-40B4-BE49-F238E27FC236}">
                  <a16:creationId xmlns:a16="http://schemas.microsoft.com/office/drawing/2014/main" id="{8ACBCF9A-BBE6-4C20-A4F0-1457FCD851C0}"/>
                </a:ext>
              </a:extLst>
            </p:cNvPr>
            <p:cNvSpPr/>
            <p:nvPr/>
          </p:nvSpPr>
          <p:spPr>
            <a:xfrm>
              <a:off x="4087823" y="3604345"/>
              <a:ext cx="36999" cy="95209"/>
            </a:xfrm>
            <a:custGeom>
              <a:avLst/>
              <a:gdLst/>
              <a:ahLst/>
              <a:cxnLst/>
              <a:rect l="l" t="t" r="r" b="b"/>
              <a:pathLst>
                <a:path w="1413" h="3636" extrusionOk="0">
                  <a:moveTo>
                    <a:pt x="1" y="1"/>
                  </a:moveTo>
                  <a:lnTo>
                    <a:pt x="1" y="859"/>
                  </a:lnTo>
                  <a:lnTo>
                    <a:pt x="230" y="1222"/>
                  </a:lnTo>
                  <a:lnTo>
                    <a:pt x="1" y="3635"/>
                  </a:lnTo>
                  <a:lnTo>
                    <a:pt x="1413" y="3635"/>
                  </a:lnTo>
                  <a:lnTo>
                    <a:pt x="1193" y="1222"/>
                  </a:lnTo>
                  <a:lnTo>
                    <a:pt x="1413" y="859"/>
                  </a:lnTo>
                  <a:lnTo>
                    <a:pt x="1413" y="1"/>
                  </a:lnTo>
                  <a:close/>
                </a:path>
              </a:pathLst>
            </a:custGeom>
            <a:solidFill>
              <a:srgbClr val="778D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2540;p80">
              <a:extLst>
                <a:ext uri="{FF2B5EF4-FFF2-40B4-BE49-F238E27FC236}">
                  <a16:creationId xmlns:a16="http://schemas.microsoft.com/office/drawing/2014/main" id="{91396CF0-C207-45AA-BAFA-573DECB14C72}"/>
                </a:ext>
              </a:extLst>
            </p:cNvPr>
            <p:cNvSpPr/>
            <p:nvPr/>
          </p:nvSpPr>
          <p:spPr>
            <a:xfrm>
              <a:off x="4080335" y="3586120"/>
              <a:ext cx="26002" cy="38963"/>
            </a:xfrm>
            <a:custGeom>
              <a:avLst/>
              <a:gdLst/>
              <a:ahLst/>
              <a:cxnLst/>
              <a:rect l="l" t="t" r="r" b="b"/>
              <a:pathLst>
                <a:path w="993" h="1488" extrusionOk="0">
                  <a:moveTo>
                    <a:pt x="1" y="0"/>
                  </a:moveTo>
                  <a:lnTo>
                    <a:pt x="1" y="1269"/>
                  </a:lnTo>
                  <a:cubicBezTo>
                    <a:pt x="1" y="1401"/>
                    <a:pt x="112" y="1487"/>
                    <a:pt x="227" y="1487"/>
                  </a:cubicBezTo>
                  <a:cubicBezTo>
                    <a:pt x="286" y="1487"/>
                    <a:pt x="346" y="1464"/>
                    <a:pt x="392" y="1412"/>
                  </a:cubicBezTo>
                  <a:lnTo>
                    <a:pt x="993" y="69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2541;p80">
              <a:extLst>
                <a:ext uri="{FF2B5EF4-FFF2-40B4-BE49-F238E27FC236}">
                  <a16:creationId xmlns:a16="http://schemas.microsoft.com/office/drawing/2014/main" id="{1F2E9831-990E-4299-B3A8-58EF665C44A0}"/>
                </a:ext>
              </a:extLst>
            </p:cNvPr>
            <p:cNvSpPr/>
            <p:nvPr/>
          </p:nvSpPr>
          <p:spPr>
            <a:xfrm>
              <a:off x="4106310" y="3586120"/>
              <a:ext cx="26028" cy="38963"/>
            </a:xfrm>
            <a:custGeom>
              <a:avLst/>
              <a:gdLst/>
              <a:ahLst/>
              <a:cxnLst/>
              <a:rect l="l" t="t" r="r" b="b"/>
              <a:pathLst>
                <a:path w="994" h="1488" extrusionOk="0">
                  <a:moveTo>
                    <a:pt x="993" y="0"/>
                  </a:moveTo>
                  <a:lnTo>
                    <a:pt x="1" y="697"/>
                  </a:lnTo>
                  <a:lnTo>
                    <a:pt x="611" y="1412"/>
                  </a:lnTo>
                  <a:cubicBezTo>
                    <a:pt x="657" y="1464"/>
                    <a:pt x="716" y="1487"/>
                    <a:pt x="774" y="1487"/>
                  </a:cubicBezTo>
                  <a:cubicBezTo>
                    <a:pt x="885" y="1487"/>
                    <a:pt x="993" y="1401"/>
                    <a:pt x="993" y="1269"/>
                  </a:cubicBezTo>
                  <a:lnTo>
                    <a:pt x="993" y="0"/>
                  </a:lnTo>
                  <a:close/>
                </a:path>
              </a:pathLst>
            </a:custGeom>
            <a:solidFill>
              <a:srgbClr val="BECB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2542;p80">
              <a:extLst>
                <a:ext uri="{FF2B5EF4-FFF2-40B4-BE49-F238E27FC236}">
                  <a16:creationId xmlns:a16="http://schemas.microsoft.com/office/drawing/2014/main" id="{2CEBEF24-EA73-4CEF-8C9F-5F72BCA985D5}"/>
                </a:ext>
              </a:extLst>
            </p:cNvPr>
            <p:cNvSpPr/>
            <p:nvPr/>
          </p:nvSpPr>
          <p:spPr>
            <a:xfrm>
              <a:off x="3973421" y="3586120"/>
              <a:ext cx="106940" cy="113669"/>
            </a:xfrm>
            <a:custGeom>
              <a:avLst/>
              <a:gdLst/>
              <a:ahLst/>
              <a:cxnLst/>
              <a:rect l="l" t="t" r="r" b="b"/>
              <a:pathLst>
                <a:path w="4084" h="4341" extrusionOk="0">
                  <a:moveTo>
                    <a:pt x="4084" y="0"/>
                  </a:moveTo>
                  <a:lnTo>
                    <a:pt x="1823" y="716"/>
                  </a:lnTo>
                  <a:cubicBezTo>
                    <a:pt x="735" y="1069"/>
                    <a:pt x="1" y="2080"/>
                    <a:pt x="1" y="3215"/>
                  </a:cubicBezTo>
                  <a:lnTo>
                    <a:pt x="1" y="4121"/>
                  </a:lnTo>
                  <a:cubicBezTo>
                    <a:pt x="1" y="4236"/>
                    <a:pt x="106" y="4341"/>
                    <a:pt x="220" y="4341"/>
                  </a:cubicBezTo>
                  <a:lnTo>
                    <a:pt x="4084" y="4341"/>
                  </a:lnTo>
                  <a:lnTo>
                    <a:pt x="4084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2543;p80">
              <a:extLst>
                <a:ext uri="{FF2B5EF4-FFF2-40B4-BE49-F238E27FC236}">
                  <a16:creationId xmlns:a16="http://schemas.microsoft.com/office/drawing/2014/main" id="{6FCD6854-EBEB-4AF2-A193-1144BD88C992}"/>
                </a:ext>
              </a:extLst>
            </p:cNvPr>
            <p:cNvSpPr/>
            <p:nvPr/>
          </p:nvSpPr>
          <p:spPr>
            <a:xfrm>
              <a:off x="4132312" y="3586120"/>
              <a:ext cx="106940" cy="113433"/>
            </a:xfrm>
            <a:custGeom>
              <a:avLst/>
              <a:gdLst/>
              <a:ahLst/>
              <a:cxnLst/>
              <a:rect l="l" t="t" r="r" b="b"/>
              <a:pathLst>
                <a:path w="4084" h="4332" extrusionOk="0">
                  <a:moveTo>
                    <a:pt x="0" y="0"/>
                  </a:moveTo>
                  <a:lnTo>
                    <a:pt x="0" y="4331"/>
                  </a:lnTo>
                  <a:lnTo>
                    <a:pt x="3864" y="4331"/>
                  </a:lnTo>
                  <a:cubicBezTo>
                    <a:pt x="3988" y="4331"/>
                    <a:pt x="4083" y="4236"/>
                    <a:pt x="4083" y="4112"/>
                  </a:cubicBezTo>
                  <a:lnTo>
                    <a:pt x="4083" y="3215"/>
                  </a:lnTo>
                  <a:cubicBezTo>
                    <a:pt x="4083" y="2080"/>
                    <a:pt x="3349" y="1069"/>
                    <a:pt x="2271" y="72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2544;p80">
              <a:extLst>
                <a:ext uri="{FF2B5EF4-FFF2-40B4-BE49-F238E27FC236}">
                  <a16:creationId xmlns:a16="http://schemas.microsoft.com/office/drawing/2014/main" id="{CAA7BFF8-366B-4238-82D0-B1369DCD422E}"/>
                </a:ext>
              </a:extLst>
            </p:cNvPr>
            <p:cNvSpPr/>
            <p:nvPr/>
          </p:nvSpPr>
          <p:spPr>
            <a:xfrm>
              <a:off x="3973421" y="3598610"/>
              <a:ext cx="67714" cy="100943"/>
            </a:xfrm>
            <a:custGeom>
              <a:avLst/>
              <a:gdLst/>
              <a:ahLst/>
              <a:cxnLst/>
              <a:rect l="l" t="t" r="r" b="b"/>
              <a:pathLst>
                <a:path w="2586" h="3855" extrusionOk="0">
                  <a:moveTo>
                    <a:pt x="2586" y="0"/>
                  </a:moveTo>
                  <a:lnTo>
                    <a:pt x="1823" y="239"/>
                  </a:lnTo>
                  <a:cubicBezTo>
                    <a:pt x="735" y="582"/>
                    <a:pt x="1" y="1593"/>
                    <a:pt x="1" y="2738"/>
                  </a:cubicBezTo>
                  <a:lnTo>
                    <a:pt x="1" y="3635"/>
                  </a:lnTo>
                  <a:cubicBezTo>
                    <a:pt x="1" y="3759"/>
                    <a:pt x="106" y="3854"/>
                    <a:pt x="220" y="3854"/>
                  </a:cubicBezTo>
                  <a:lnTo>
                    <a:pt x="602" y="3854"/>
                  </a:lnTo>
                  <a:lnTo>
                    <a:pt x="602" y="2738"/>
                  </a:lnTo>
                  <a:cubicBezTo>
                    <a:pt x="602" y="1603"/>
                    <a:pt x="1165" y="592"/>
                    <a:pt x="1994" y="248"/>
                  </a:cubicBezTo>
                  <a:lnTo>
                    <a:pt x="2586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2545;p80">
              <a:extLst>
                <a:ext uri="{FF2B5EF4-FFF2-40B4-BE49-F238E27FC236}">
                  <a16:creationId xmlns:a16="http://schemas.microsoft.com/office/drawing/2014/main" id="{3F4D8B03-90AD-4AB6-A43D-A877DE8A89E0}"/>
                </a:ext>
              </a:extLst>
            </p:cNvPr>
            <p:cNvSpPr/>
            <p:nvPr/>
          </p:nvSpPr>
          <p:spPr>
            <a:xfrm>
              <a:off x="4171773" y="3598610"/>
              <a:ext cx="67479" cy="100943"/>
            </a:xfrm>
            <a:custGeom>
              <a:avLst/>
              <a:gdLst/>
              <a:ahLst/>
              <a:cxnLst/>
              <a:rect l="l" t="t" r="r" b="b"/>
              <a:pathLst>
                <a:path w="2577" h="3855" extrusionOk="0">
                  <a:moveTo>
                    <a:pt x="0" y="0"/>
                  </a:moveTo>
                  <a:lnTo>
                    <a:pt x="582" y="239"/>
                  </a:lnTo>
                  <a:cubicBezTo>
                    <a:pt x="1412" y="592"/>
                    <a:pt x="1975" y="1593"/>
                    <a:pt x="1975" y="2738"/>
                  </a:cubicBezTo>
                  <a:lnTo>
                    <a:pt x="1975" y="3854"/>
                  </a:lnTo>
                  <a:lnTo>
                    <a:pt x="2357" y="3854"/>
                  </a:lnTo>
                  <a:cubicBezTo>
                    <a:pt x="2481" y="3854"/>
                    <a:pt x="2576" y="3759"/>
                    <a:pt x="2576" y="3635"/>
                  </a:cubicBezTo>
                  <a:lnTo>
                    <a:pt x="2576" y="2738"/>
                  </a:lnTo>
                  <a:cubicBezTo>
                    <a:pt x="2576" y="1593"/>
                    <a:pt x="1842" y="582"/>
                    <a:pt x="754" y="2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CAC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2546;p80">
              <a:extLst>
                <a:ext uri="{FF2B5EF4-FFF2-40B4-BE49-F238E27FC236}">
                  <a16:creationId xmlns:a16="http://schemas.microsoft.com/office/drawing/2014/main" id="{584E74B8-C419-410A-AC20-F42373E1ED2E}"/>
                </a:ext>
              </a:extLst>
            </p:cNvPr>
            <p:cNvSpPr/>
            <p:nvPr/>
          </p:nvSpPr>
          <p:spPr>
            <a:xfrm>
              <a:off x="4241320" y="3379232"/>
              <a:ext cx="45379" cy="65017"/>
            </a:xfrm>
            <a:custGeom>
              <a:avLst/>
              <a:gdLst/>
              <a:ahLst/>
              <a:cxnLst/>
              <a:rect l="l" t="t" r="r" b="b"/>
              <a:pathLst>
                <a:path w="1733" h="2483" extrusionOk="0">
                  <a:moveTo>
                    <a:pt x="839" y="1"/>
                  </a:moveTo>
                  <a:cubicBezTo>
                    <a:pt x="529" y="1"/>
                    <a:pt x="218" y="161"/>
                    <a:pt x="63" y="508"/>
                  </a:cubicBezTo>
                  <a:cubicBezTo>
                    <a:pt x="0" y="665"/>
                    <a:pt x="133" y="790"/>
                    <a:pt x="266" y="790"/>
                  </a:cubicBezTo>
                  <a:cubicBezTo>
                    <a:pt x="334" y="790"/>
                    <a:pt x="403" y="757"/>
                    <a:pt x="445" y="679"/>
                  </a:cubicBezTo>
                  <a:cubicBezTo>
                    <a:pt x="517" y="501"/>
                    <a:pt x="681" y="404"/>
                    <a:pt x="849" y="404"/>
                  </a:cubicBezTo>
                  <a:cubicBezTo>
                    <a:pt x="968" y="404"/>
                    <a:pt x="1088" y="453"/>
                    <a:pt x="1179" y="555"/>
                  </a:cubicBezTo>
                  <a:cubicBezTo>
                    <a:pt x="1389" y="794"/>
                    <a:pt x="1284" y="1176"/>
                    <a:pt x="979" y="1271"/>
                  </a:cubicBezTo>
                  <a:cubicBezTo>
                    <a:pt x="683" y="1366"/>
                    <a:pt x="502" y="1462"/>
                    <a:pt x="502" y="1643"/>
                  </a:cubicBezTo>
                  <a:lnTo>
                    <a:pt x="502" y="2282"/>
                  </a:lnTo>
                  <a:cubicBezTo>
                    <a:pt x="502" y="2397"/>
                    <a:pt x="588" y="2483"/>
                    <a:pt x="712" y="2483"/>
                  </a:cubicBezTo>
                  <a:cubicBezTo>
                    <a:pt x="817" y="2483"/>
                    <a:pt x="912" y="2397"/>
                    <a:pt x="912" y="2282"/>
                  </a:cubicBezTo>
                  <a:lnTo>
                    <a:pt x="912" y="1738"/>
                  </a:lnTo>
                  <a:cubicBezTo>
                    <a:pt x="979" y="1710"/>
                    <a:pt x="1036" y="1691"/>
                    <a:pt x="1103" y="1672"/>
                  </a:cubicBezTo>
                  <a:cubicBezTo>
                    <a:pt x="1485" y="1557"/>
                    <a:pt x="1733" y="1185"/>
                    <a:pt x="1704" y="794"/>
                  </a:cubicBezTo>
                  <a:cubicBezTo>
                    <a:pt x="1666" y="286"/>
                    <a:pt x="1253" y="1"/>
                    <a:pt x="839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2547;p80">
              <a:extLst>
                <a:ext uri="{FF2B5EF4-FFF2-40B4-BE49-F238E27FC236}">
                  <a16:creationId xmlns:a16="http://schemas.microsoft.com/office/drawing/2014/main" id="{DF45FCBD-47A7-4036-93C8-C5EAC212B123}"/>
                </a:ext>
              </a:extLst>
            </p:cNvPr>
            <p:cNvSpPr/>
            <p:nvPr/>
          </p:nvSpPr>
          <p:spPr>
            <a:xfrm>
              <a:off x="4250458" y="3449644"/>
              <a:ext cx="17020" cy="14349"/>
            </a:xfrm>
            <a:custGeom>
              <a:avLst/>
              <a:gdLst/>
              <a:ahLst/>
              <a:cxnLst/>
              <a:rect l="l" t="t" r="r" b="b"/>
              <a:pathLst>
                <a:path w="650" h="548" extrusionOk="0">
                  <a:moveTo>
                    <a:pt x="368" y="0"/>
                  </a:moveTo>
                  <a:cubicBezTo>
                    <a:pt x="300" y="0"/>
                    <a:pt x="230" y="25"/>
                    <a:pt x="172" y="80"/>
                  </a:cubicBezTo>
                  <a:cubicBezTo>
                    <a:pt x="0" y="251"/>
                    <a:pt x="124" y="547"/>
                    <a:pt x="372" y="547"/>
                  </a:cubicBezTo>
                  <a:cubicBezTo>
                    <a:pt x="525" y="547"/>
                    <a:pt x="649" y="423"/>
                    <a:pt x="649" y="280"/>
                  </a:cubicBezTo>
                  <a:cubicBezTo>
                    <a:pt x="649" y="111"/>
                    <a:pt x="512" y="0"/>
                    <a:pt x="368" y="0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35556715-5A03-4C60-AFE4-2AE7366BA5D3}"/>
              </a:ext>
            </a:extLst>
          </p:cNvPr>
          <p:cNvSpPr txBox="1"/>
          <p:nvPr/>
        </p:nvSpPr>
        <p:spPr>
          <a:xfrm>
            <a:off x="3661742" y="2696327"/>
            <a:ext cx="255636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solidFill>
                  <a:schemeClr val="dk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환경보호에 관심있어 환경캠페인 정보를 </a:t>
            </a:r>
            <a:endParaRPr lang="en-US" altLang="ko-KR" dirty="0">
              <a:solidFill>
                <a:schemeClr val="dk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ko-KR" altLang="en-US" dirty="0">
                <a:solidFill>
                  <a:schemeClr val="dk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얻고자 하는 사람</a:t>
            </a:r>
            <a:endParaRPr lang="en-US" altLang="ko-KR" dirty="0">
              <a:solidFill>
                <a:schemeClr val="dk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B2B267C-D642-461F-B4C5-860E04BC0342}"/>
              </a:ext>
            </a:extLst>
          </p:cNvPr>
          <p:cNvSpPr txBox="1"/>
          <p:nvPr/>
        </p:nvSpPr>
        <p:spPr>
          <a:xfrm>
            <a:off x="6082392" y="2911771"/>
            <a:ext cx="23953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친환경 제품을</a:t>
            </a:r>
            <a:endParaRPr lang="en-US" altLang="ko-KR" dirty="0">
              <a:solidFill>
                <a:schemeClr val="dk1"/>
              </a:solidFill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1"/>
                </a:solidFill>
                <a:latin typeface="a옛날사진관4" panose="02020600000000000000" pitchFamily="18" charset="-127"/>
                <a:ea typeface="a옛날사진관4" panose="02020600000000000000" pitchFamily="18" charset="-127"/>
              </a:rPr>
              <a:t> 소비하고자 하는 사람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E66947-DAC8-49DE-A4C4-87A09985C1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r="69612"/>
          <a:stretch/>
        </p:blipFill>
        <p:spPr>
          <a:xfrm>
            <a:off x="7052032" y="1651946"/>
            <a:ext cx="643922" cy="122096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2361;p61">
            <a:extLst>
              <a:ext uri="{FF2B5EF4-FFF2-40B4-BE49-F238E27FC236}">
                <a16:creationId xmlns:a16="http://schemas.microsoft.com/office/drawing/2014/main" id="{2B7DC7D7-4A1C-4D28-875B-62D05AEFFCCA}"/>
              </a:ext>
            </a:extLst>
          </p:cNvPr>
          <p:cNvGrpSpPr/>
          <p:nvPr/>
        </p:nvGrpSpPr>
        <p:grpSpPr>
          <a:xfrm>
            <a:off x="1158367" y="-250692"/>
            <a:ext cx="7299832" cy="5124290"/>
            <a:chOff x="560831" y="857250"/>
            <a:chExt cx="4734794" cy="3453734"/>
          </a:xfrm>
        </p:grpSpPr>
        <p:grpSp>
          <p:nvGrpSpPr>
            <p:cNvPr id="31" name="Google Shape;2362;p61">
              <a:extLst>
                <a:ext uri="{FF2B5EF4-FFF2-40B4-BE49-F238E27FC236}">
                  <a16:creationId xmlns:a16="http://schemas.microsoft.com/office/drawing/2014/main" id="{5B3C302E-54C2-484E-981B-090FDDDF5FFD}"/>
                </a:ext>
              </a:extLst>
            </p:cNvPr>
            <p:cNvGrpSpPr/>
            <p:nvPr/>
          </p:nvGrpSpPr>
          <p:grpSpPr>
            <a:xfrm>
              <a:off x="806675" y="1055513"/>
              <a:ext cx="535300" cy="194950"/>
              <a:chOff x="5054325" y="1441125"/>
              <a:chExt cx="535300" cy="194950"/>
            </a:xfrm>
          </p:grpSpPr>
          <p:sp>
            <p:nvSpPr>
              <p:cNvPr id="66" name="Google Shape;2363;p61">
                <a:extLst>
                  <a:ext uri="{FF2B5EF4-FFF2-40B4-BE49-F238E27FC236}">
                    <a16:creationId xmlns:a16="http://schemas.microsoft.com/office/drawing/2014/main" id="{7E80B899-ECD5-463C-B820-C7AE60136DDD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364;p61">
                <a:extLst>
                  <a:ext uri="{FF2B5EF4-FFF2-40B4-BE49-F238E27FC236}">
                    <a16:creationId xmlns:a16="http://schemas.microsoft.com/office/drawing/2014/main" id="{AFB83E31-F72F-4D63-9510-8F5039A14011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2365;p61">
              <a:extLst>
                <a:ext uri="{FF2B5EF4-FFF2-40B4-BE49-F238E27FC236}">
                  <a16:creationId xmlns:a16="http://schemas.microsoft.com/office/drawing/2014/main" id="{6247E648-E61B-45DD-B808-CB90506DD356}"/>
                </a:ext>
              </a:extLst>
            </p:cNvPr>
            <p:cNvGrpSpPr/>
            <p:nvPr/>
          </p:nvGrpSpPr>
          <p:grpSpPr>
            <a:xfrm>
              <a:off x="560831" y="857250"/>
              <a:ext cx="4265864" cy="3453734"/>
              <a:chOff x="408431" y="857250"/>
              <a:chExt cx="4265864" cy="3453734"/>
            </a:xfrm>
          </p:grpSpPr>
          <p:grpSp>
            <p:nvGrpSpPr>
              <p:cNvPr id="36" name="Google Shape;2366;p61">
                <a:extLst>
                  <a:ext uri="{FF2B5EF4-FFF2-40B4-BE49-F238E27FC236}">
                    <a16:creationId xmlns:a16="http://schemas.microsoft.com/office/drawing/2014/main" id="{256A6703-CFA7-4B25-AFB9-AD87AAEC4815}"/>
                  </a:ext>
                </a:extLst>
              </p:cNvPr>
              <p:cNvGrpSpPr/>
              <p:nvPr/>
            </p:nvGrpSpPr>
            <p:grpSpPr>
              <a:xfrm>
                <a:off x="408431" y="857250"/>
                <a:ext cx="4265864" cy="3453734"/>
                <a:chOff x="408431" y="885825"/>
                <a:chExt cx="4265864" cy="3453734"/>
              </a:xfrm>
            </p:grpSpPr>
            <p:sp>
              <p:nvSpPr>
                <p:cNvPr id="39" name="Google Shape;2367;p61">
                  <a:extLst>
                    <a:ext uri="{FF2B5EF4-FFF2-40B4-BE49-F238E27FC236}">
                      <a16:creationId xmlns:a16="http://schemas.microsoft.com/office/drawing/2014/main" id="{6C9551DD-7A21-41A9-A073-521FE50F0EA8}"/>
                    </a:ext>
                  </a:extLst>
                </p:cNvPr>
                <p:cNvSpPr/>
                <p:nvPr/>
              </p:nvSpPr>
              <p:spPr>
                <a:xfrm rot="4431507">
                  <a:off x="1298565" y="1108345"/>
                  <a:ext cx="2485592" cy="26922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95" h="56643" extrusionOk="0">
                      <a:moveTo>
                        <a:pt x="34089" y="1"/>
                      </a:moveTo>
                      <a:cubicBezTo>
                        <a:pt x="24362" y="1"/>
                        <a:pt x="14276" y="5165"/>
                        <a:pt x="7721" y="14507"/>
                      </a:cubicBezTo>
                      <a:cubicBezTo>
                        <a:pt x="0" y="25449"/>
                        <a:pt x="0" y="39674"/>
                        <a:pt x="4073" y="47790"/>
                      </a:cubicBezTo>
                      <a:cubicBezTo>
                        <a:pt x="6880" y="53403"/>
                        <a:pt x="15284" y="56643"/>
                        <a:pt x="24467" y="56643"/>
                      </a:cubicBezTo>
                      <a:cubicBezTo>
                        <a:pt x="30700" y="56643"/>
                        <a:pt x="37292" y="55150"/>
                        <a:pt x="42737" y="51893"/>
                      </a:cubicBezTo>
                      <a:cubicBezTo>
                        <a:pt x="56293" y="43839"/>
                        <a:pt x="61795" y="13261"/>
                        <a:pt x="48329" y="4264"/>
                      </a:cubicBezTo>
                      <a:cubicBezTo>
                        <a:pt x="44035" y="1376"/>
                        <a:pt x="39110" y="1"/>
                        <a:pt x="3408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" name="Google Shape;2368;p61">
                  <a:extLst>
                    <a:ext uri="{FF2B5EF4-FFF2-40B4-BE49-F238E27FC236}">
                      <a16:creationId xmlns:a16="http://schemas.microsoft.com/office/drawing/2014/main" id="{0F8D9991-9BB8-43D9-BA8C-A208D7F5BEBD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61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5127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cubicBezTo>
                        <a:pt x="891" y="4878"/>
                        <a:pt x="1653" y="5126"/>
                        <a:pt x="2400" y="5126"/>
                      </a:cubicBezTo>
                      <a:cubicBezTo>
                        <a:pt x="5795" y="5126"/>
                        <a:pt x="8884" y="1"/>
                        <a:pt x="8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369;p61">
                  <a:extLst>
                    <a:ext uri="{FF2B5EF4-FFF2-40B4-BE49-F238E27FC236}">
                      <a16:creationId xmlns:a16="http://schemas.microsoft.com/office/drawing/2014/main" id="{B5AFE3AA-D862-4879-870D-4FFFCF4A3776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01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4273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lnTo>
                        <a:pt x="888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370;p61">
                  <a:extLst>
                    <a:ext uri="{FF2B5EF4-FFF2-40B4-BE49-F238E27FC236}">
                      <a16:creationId xmlns:a16="http://schemas.microsoft.com/office/drawing/2014/main" id="{E3633C58-3483-4421-838A-7E102A366111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5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380" extrusionOk="0">
                      <a:moveTo>
                        <a:pt x="7042" y="1"/>
                      </a:moveTo>
                      <a:lnTo>
                        <a:pt x="7042" y="1"/>
                      </a:lnTo>
                      <a:cubicBezTo>
                        <a:pt x="1" y="2979"/>
                        <a:pt x="1372" y="6089"/>
                        <a:pt x="1438" y="6219"/>
                      </a:cubicBezTo>
                      <a:cubicBezTo>
                        <a:pt x="1795" y="6329"/>
                        <a:pt x="2131" y="6379"/>
                        <a:pt x="2448" y="6379"/>
                      </a:cubicBezTo>
                      <a:cubicBezTo>
                        <a:pt x="6006" y="6379"/>
                        <a:pt x="7042" y="1"/>
                        <a:pt x="704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371;p61">
                  <a:extLst>
                    <a:ext uri="{FF2B5EF4-FFF2-40B4-BE49-F238E27FC236}">
                      <a16:creationId xmlns:a16="http://schemas.microsoft.com/office/drawing/2014/main" id="{00BD0BDD-557A-45EF-BD19-F8CBA9174F19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3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220" extrusionOk="0">
                      <a:moveTo>
                        <a:pt x="7042" y="1"/>
                      </a:moveTo>
                      <a:cubicBezTo>
                        <a:pt x="1" y="2979"/>
                        <a:pt x="1372" y="6089"/>
                        <a:pt x="1438" y="6219"/>
                      </a:cubicBezTo>
                      <a:lnTo>
                        <a:pt x="70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372;p61">
                  <a:extLst>
                    <a:ext uri="{FF2B5EF4-FFF2-40B4-BE49-F238E27FC236}">
                      <a16:creationId xmlns:a16="http://schemas.microsoft.com/office/drawing/2014/main" id="{D8FC5883-3E7F-47C0-BA30-432DBAFA7672}"/>
                    </a:ext>
                  </a:extLst>
                </p:cNvPr>
                <p:cNvSpPr/>
                <p:nvPr/>
              </p:nvSpPr>
              <p:spPr>
                <a:xfrm>
                  <a:off x="4179883" y="1560390"/>
                  <a:ext cx="390206" cy="46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7" h="6626" extrusionOk="0">
                      <a:moveTo>
                        <a:pt x="5401" y="1"/>
                      </a:moveTo>
                      <a:cubicBezTo>
                        <a:pt x="5346" y="1"/>
                        <a:pt x="5305" y="47"/>
                        <a:pt x="5305" y="94"/>
                      </a:cubicBezTo>
                      <a:cubicBezTo>
                        <a:pt x="5187" y="1635"/>
                        <a:pt x="3358" y="3778"/>
                        <a:pt x="1" y="6352"/>
                      </a:cubicBezTo>
                      <a:lnTo>
                        <a:pt x="13" y="6626"/>
                      </a:lnTo>
                      <a:cubicBezTo>
                        <a:pt x="1476" y="5516"/>
                        <a:pt x="2678" y="4457"/>
                        <a:pt x="3567" y="3504"/>
                      </a:cubicBezTo>
                      <a:cubicBezTo>
                        <a:pt x="4795" y="2197"/>
                        <a:pt x="5448" y="1060"/>
                        <a:pt x="5526" y="120"/>
                      </a:cubicBezTo>
                      <a:cubicBezTo>
                        <a:pt x="5526" y="55"/>
                        <a:pt x="5474" y="3"/>
                        <a:pt x="5422" y="3"/>
                      </a:cubicBezTo>
                      <a:cubicBezTo>
                        <a:pt x="5415" y="1"/>
                        <a:pt x="5408" y="1"/>
                        <a:pt x="540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373;p61">
                  <a:extLst>
                    <a:ext uri="{FF2B5EF4-FFF2-40B4-BE49-F238E27FC236}">
                      <a16:creationId xmlns:a16="http://schemas.microsoft.com/office/drawing/2014/main" id="{2E8B465F-A6FC-4357-8EF6-1E73DFFDD768}"/>
                    </a:ext>
                  </a:extLst>
                </p:cNvPr>
                <p:cNvSpPr/>
                <p:nvPr/>
              </p:nvSpPr>
              <p:spPr>
                <a:xfrm>
                  <a:off x="4501748" y="1670738"/>
                  <a:ext cx="129198" cy="6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911" extrusionOk="0">
                      <a:moveTo>
                        <a:pt x="965" y="1"/>
                      </a:moveTo>
                      <a:cubicBezTo>
                        <a:pt x="620" y="1"/>
                        <a:pt x="248" y="153"/>
                        <a:pt x="0" y="687"/>
                      </a:cubicBezTo>
                      <a:cubicBezTo>
                        <a:pt x="0" y="687"/>
                        <a:pt x="192" y="911"/>
                        <a:pt x="573" y="911"/>
                      </a:cubicBezTo>
                      <a:cubicBezTo>
                        <a:pt x="874" y="911"/>
                        <a:pt x="1293" y="770"/>
                        <a:pt x="1829" y="269"/>
                      </a:cubicBezTo>
                      <a:cubicBezTo>
                        <a:pt x="1829" y="269"/>
                        <a:pt x="1422" y="1"/>
                        <a:pt x="9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374;p61">
                  <a:extLst>
                    <a:ext uri="{FF2B5EF4-FFF2-40B4-BE49-F238E27FC236}">
                      <a16:creationId xmlns:a16="http://schemas.microsoft.com/office/drawing/2014/main" id="{3EDAA380-54E3-4053-ACA0-35E1AADED65B}"/>
                    </a:ext>
                  </a:extLst>
                </p:cNvPr>
                <p:cNvSpPr/>
                <p:nvPr/>
              </p:nvSpPr>
              <p:spPr>
                <a:xfrm>
                  <a:off x="4375445" y="1631555"/>
                  <a:ext cx="137458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" h="1856" extrusionOk="0">
                      <a:moveTo>
                        <a:pt x="889" y="0"/>
                      </a:moveTo>
                      <a:lnTo>
                        <a:pt x="889" y="0"/>
                      </a:lnTo>
                      <a:cubicBezTo>
                        <a:pt x="888" y="0"/>
                        <a:pt x="0" y="1202"/>
                        <a:pt x="1202" y="1855"/>
                      </a:cubicBezTo>
                      <a:cubicBezTo>
                        <a:pt x="1202" y="1855"/>
                        <a:pt x="1946" y="1280"/>
                        <a:pt x="88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2375;p61">
                  <a:extLst>
                    <a:ext uri="{FF2B5EF4-FFF2-40B4-BE49-F238E27FC236}">
                      <a16:creationId xmlns:a16="http://schemas.microsoft.com/office/drawing/2014/main" id="{4BAEF021-DD1F-485B-A1CA-1FF66AF01C8D}"/>
                    </a:ext>
                  </a:extLst>
                </p:cNvPr>
                <p:cNvSpPr/>
                <p:nvPr/>
              </p:nvSpPr>
              <p:spPr>
                <a:xfrm>
                  <a:off x="4486075" y="1485836"/>
                  <a:ext cx="128280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1856" extrusionOk="0">
                      <a:moveTo>
                        <a:pt x="1229" y="0"/>
                      </a:moveTo>
                      <a:cubicBezTo>
                        <a:pt x="1229" y="0"/>
                        <a:pt x="1" y="836"/>
                        <a:pt x="915" y="1855"/>
                      </a:cubicBezTo>
                      <a:cubicBezTo>
                        <a:pt x="915" y="1855"/>
                        <a:pt x="1816" y="1568"/>
                        <a:pt x="1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2376;p61">
                  <a:extLst>
                    <a:ext uri="{FF2B5EF4-FFF2-40B4-BE49-F238E27FC236}">
                      <a16:creationId xmlns:a16="http://schemas.microsoft.com/office/drawing/2014/main" id="{B25EAA03-6E84-49E0-B96D-B95994C5A776}"/>
                    </a:ext>
                  </a:extLst>
                </p:cNvPr>
                <p:cNvSpPr/>
                <p:nvPr/>
              </p:nvSpPr>
              <p:spPr>
                <a:xfrm>
                  <a:off x="4379116" y="1825916"/>
                  <a:ext cx="131034" cy="60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" h="853" extrusionOk="0">
                      <a:moveTo>
                        <a:pt x="789" y="1"/>
                      </a:moveTo>
                      <a:cubicBezTo>
                        <a:pt x="544" y="1"/>
                        <a:pt x="274" y="101"/>
                        <a:pt x="0" y="383"/>
                      </a:cubicBezTo>
                      <a:cubicBezTo>
                        <a:pt x="0" y="383"/>
                        <a:pt x="175" y="852"/>
                        <a:pt x="869" y="852"/>
                      </a:cubicBezTo>
                      <a:cubicBezTo>
                        <a:pt x="1123" y="852"/>
                        <a:pt x="1446" y="789"/>
                        <a:pt x="1856" y="618"/>
                      </a:cubicBezTo>
                      <a:cubicBezTo>
                        <a:pt x="1856" y="618"/>
                        <a:pt x="1397" y="1"/>
                        <a:pt x="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2377;p61">
                  <a:extLst>
                    <a:ext uri="{FF2B5EF4-FFF2-40B4-BE49-F238E27FC236}">
                      <a16:creationId xmlns:a16="http://schemas.microsoft.com/office/drawing/2014/main" id="{C29B3391-F7E4-4694-A8FF-93B16E828AD0}"/>
                    </a:ext>
                  </a:extLst>
                </p:cNvPr>
                <p:cNvSpPr/>
                <p:nvPr/>
              </p:nvSpPr>
              <p:spPr>
                <a:xfrm>
                  <a:off x="4253660" y="1756940"/>
                  <a:ext cx="134775" cy="13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9" h="1896" extrusionOk="0">
                      <a:moveTo>
                        <a:pt x="1085" y="1"/>
                      </a:moveTo>
                      <a:cubicBezTo>
                        <a:pt x="1084" y="1"/>
                        <a:pt x="1" y="1034"/>
                        <a:pt x="1072" y="1896"/>
                      </a:cubicBezTo>
                      <a:cubicBezTo>
                        <a:pt x="1072" y="1896"/>
                        <a:pt x="1908" y="1452"/>
                        <a:pt x="1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2378;p61">
                  <a:extLst>
                    <a:ext uri="{FF2B5EF4-FFF2-40B4-BE49-F238E27FC236}">
                      <a16:creationId xmlns:a16="http://schemas.microsoft.com/office/drawing/2014/main" id="{8803296D-1A8D-4A11-85A5-EC4C81BB6786}"/>
                    </a:ext>
                  </a:extLst>
                </p:cNvPr>
                <p:cNvSpPr/>
                <p:nvPr/>
              </p:nvSpPr>
              <p:spPr>
                <a:xfrm>
                  <a:off x="4267498" y="1923203"/>
                  <a:ext cx="130116" cy="6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" h="855" extrusionOk="0">
                      <a:moveTo>
                        <a:pt x="773" y="1"/>
                      </a:moveTo>
                      <a:cubicBezTo>
                        <a:pt x="534" y="1"/>
                        <a:pt x="270" y="97"/>
                        <a:pt x="0" y="363"/>
                      </a:cubicBezTo>
                      <a:cubicBezTo>
                        <a:pt x="0" y="363"/>
                        <a:pt x="173" y="854"/>
                        <a:pt x="890" y="854"/>
                      </a:cubicBezTo>
                      <a:cubicBezTo>
                        <a:pt x="1138" y="854"/>
                        <a:pt x="1450" y="796"/>
                        <a:pt x="1843" y="638"/>
                      </a:cubicBezTo>
                      <a:cubicBezTo>
                        <a:pt x="1843" y="638"/>
                        <a:pt x="1388" y="1"/>
                        <a:pt x="7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2379;p61">
                  <a:extLst>
                    <a:ext uri="{FF2B5EF4-FFF2-40B4-BE49-F238E27FC236}">
                      <a16:creationId xmlns:a16="http://schemas.microsoft.com/office/drawing/2014/main" id="{0A153E5C-9DF7-400C-A7A4-D3B120D121E9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90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553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873" y="5534"/>
                        <a:pt x="6352" y="5534"/>
                      </a:cubicBezTo>
                      <a:cubicBezTo>
                        <a:pt x="7030" y="5534"/>
                        <a:pt x="7732" y="5324"/>
                        <a:pt x="8440" y="4820"/>
                      </a:cubicBez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2380;p61">
                  <a:extLst>
                    <a:ext uri="{FF2B5EF4-FFF2-40B4-BE49-F238E27FC236}">
                      <a16:creationId xmlns:a16="http://schemas.microsoft.com/office/drawing/2014/main" id="{5D3BC0E7-30A5-4FF7-A678-799CAE71F55A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4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4821" extrusionOk="0">
                      <a:moveTo>
                        <a:pt x="0" y="0"/>
                      </a:moveTo>
                      <a:lnTo>
                        <a:pt x="8440" y="4820"/>
                      </a:ln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2381;p61">
                  <a:extLst>
                    <a:ext uri="{FF2B5EF4-FFF2-40B4-BE49-F238E27FC236}">
                      <a16:creationId xmlns:a16="http://schemas.microsoft.com/office/drawing/2014/main" id="{CDB061BD-7B4C-4C11-AC1A-889AFB1D4C60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663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640" y="6662"/>
                        <a:pt x="4357" y="6662"/>
                      </a:cubicBezTo>
                      <a:cubicBezTo>
                        <a:pt x="4618" y="6662"/>
                        <a:pt x="4895" y="6629"/>
                        <a:pt x="5187" y="6559"/>
                      </a:cubicBez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2382;p61">
                  <a:extLst>
                    <a:ext uri="{FF2B5EF4-FFF2-40B4-BE49-F238E27FC236}">
                      <a16:creationId xmlns:a16="http://schemas.microsoft.com/office/drawing/2014/main" id="{2AC1CA88-EF88-48CA-9251-FC9AEDA9AAE0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63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560" extrusionOk="0">
                      <a:moveTo>
                        <a:pt x="1" y="1"/>
                      </a:moveTo>
                      <a:lnTo>
                        <a:pt x="5187" y="6559"/>
                      </a:ln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2383;p61">
                  <a:extLst>
                    <a:ext uri="{FF2B5EF4-FFF2-40B4-BE49-F238E27FC236}">
                      <a16:creationId xmlns:a16="http://schemas.microsoft.com/office/drawing/2014/main" id="{A952C80F-02E7-42D1-9053-2B6967B99EEB}"/>
                    </a:ext>
                  </a:extLst>
                </p:cNvPr>
                <p:cNvSpPr/>
                <p:nvPr/>
              </p:nvSpPr>
              <p:spPr>
                <a:xfrm>
                  <a:off x="444437" y="2202073"/>
                  <a:ext cx="551668" cy="259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4" h="3677" extrusionOk="0">
                      <a:moveTo>
                        <a:pt x="133" y="0"/>
                      </a:moveTo>
                      <a:cubicBezTo>
                        <a:pt x="115" y="0"/>
                        <a:pt x="97" y="6"/>
                        <a:pt x="79" y="19"/>
                      </a:cubicBezTo>
                      <a:cubicBezTo>
                        <a:pt x="27" y="45"/>
                        <a:pt x="1" y="123"/>
                        <a:pt x="40" y="176"/>
                      </a:cubicBezTo>
                      <a:cubicBezTo>
                        <a:pt x="510" y="986"/>
                        <a:pt x="1581" y="1731"/>
                        <a:pt x="3253" y="2397"/>
                      </a:cubicBezTo>
                      <a:cubicBezTo>
                        <a:pt x="4469" y="2867"/>
                        <a:pt x="5997" y="3299"/>
                        <a:pt x="7813" y="3677"/>
                      </a:cubicBezTo>
                      <a:lnTo>
                        <a:pt x="7695" y="3429"/>
                      </a:lnTo>
                      <a:cubicBezTo>
                        <a:pt x="3567" y="2553"/>
                        <a:pt x="994" y="1391"/>
                        <a:pt x="222" y="59"/>
                      </a:cubicBezTo>
                      <a:cubicBezTo>
                        <a:pt x="205" y="24"/>
                        <a:pt x="170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2384;p61">
                  <a:extLst>
                    <a:ext uri="{FF2B5EF4-FFF2-40B4-BE49-F238E27FC236}">
                      <a16:creationId xmlns:a16="http://schemas.microsoft.com/office/drawing/2014/main" id="{A0DC0BB6-FC6A-49CB-85CF-7F0435D1B318}"/>
                    </a:ext>
                  </a:extLst>
                </p:cNvPr>
                <p:cNvSpPr/>
                <p:nvPr/>
              </p:nvSpPr>
              <p:spPr>
                <a:xfrm>
                  <a:off x="444437" y="2299078"/>
                  <a:ext cx="128280" cy="61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871" extrusionOk="0">
                      <a:moveTo>
                        <a:pt x="1084" y="0"/>
                      </a:moveTo>
                      <a:cubicBezTo>
                        <a:pt x="431" y="0"/>
                        <a:pt x="1" y="723"/>
                        <a:pt x="1" y="723"/>
                      </a:cubicBezTo>
                      <a:cubicBezTo>
                        <a:pt x="336" y="829"/>
                        <a:pt x="610" y="870"/>
                        <a:pt x="835" y="870"/>
                      </a:cubicBezTo>
                      <a:cubicBezTo>
                        <a:pt x="1663" y="870"/>
                        <a:pt x="1816" y="305"/>
                        <a:pt x="1816" y="305"/>
                      </a:cubicBezTo>
                      <a:cubicBezTo>
                        <a:pt x="1552" y="83"/>
                        <a:pt x="1305" y="0"/>
                        <a:pt x="10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2385;p61">
                  <a:extLst>
                    <a:ext uri="{FF2B5EF4-FFF2-40B4-BE49-F238E27FC236}">
                      <a16:creationId xmlns:a16="http://schemas.microsoft.com/office/drawing/2014/main" id="{9EAD0064-5F7F-4020-A9CD-DD899FB7CD63}"/>
                    </a:ext>
                  </a:extLst>
                </p:cNvPr>
                <p:cNvSpPr/>
                <p:nvPr/>
              </p:nvSpPr>
              <p:spPr>
                <a:xfrm>
                  <a:off x="564386" y="2214428"/>
                  <a:ext cx="121785" cy="127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" h="1804" extrusionOk="0">
                      <a:moveTo>
                        <a:pt x="405" y="1"/>
                      </a:moveTo>
                      <a:lnTo>
                        <a:pt x="405" y="1"/>
                      </a:lnTo>
                      <a:cubicBezTo>
                        <a:pt x="0" y="1608"/>
                        <a:pt x="915" y="1804"/>
                        <a:pt x="915" y="1804"/>
                      </a:cubicBezTo>
                      <a:cubicBezTo>
                        <a:pt x="1725" y="706"/>
                        <a:pt x="405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2386;p61">
                  <a:extLst>
                    <a:ext uri="{FF2B5EF4-FFF2-40B4-BE49-F238E27FC236}">
                      <a16:creationId xmlns:a16="http://schemas.microsoft.com/office/drawing/2014/main" id="{C10079A4-3EC1-4EB4-A9C9-D118EC8DC083}"/>
                    </a:ext>
                  </a:extLst>
                </p:cNvPr>
                <p:cNvSpPr/>
                <p:nvPr/>
              </p:nvSpPr>
              <p:spPr>
                <a:xfrm>
                  <a:off x="408431" y="2140651"/>
                  <a:ext cx="104347" cy="109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544" extrusionOk="0">
                      <a:moveTo>
                        <a:pt x="1" y="1"/>
                      </a:moveTo>
                      <a:cubicBezTo>
                        <a:pt x="127" y="1453"/>
                        <a:pt x="853" y="1544"/>
                        <a:pt x="1032" y="1544"/>
                      </a:cubicBezTo>
                      <a:cubicBezTo>
                        <a:pt x="1058" y="1544"/>
                        <a:pt x="1072" y="1542"/>
                        <a:pt x="1072" y="1542"/>
                      </a:cubicBezTo>
                      <a:cubicBezTo>
                        <a:pt x="1478" y="223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2387;p61">
                  <a:extLst>
                    <a:ext uri="{FF2B5EF4-FFF2-40B4-BE49-F238E27FC236}">
                      <a16:creationId xmlns:a16="http://schemas.microsoft.com/office/drawing/2014/main" id="{831CE615-9395-45F5-AA50-56B9EB4E05E2}"/>
                    </a:ext>
                  </a:extLst>
                </p:cNvPr>
                <p:cNvSpPr/>
                <p:nvPr/>
              </p:nvSpPr>
              <p:spPr>
                <a:xfrm>
                  <a:off x="629833" y="2382244"/>
                  <a:ext cx="117196" cy="77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1099" extrusionOk="0">
                      <a:moveTo>
                        <a:pt x="1107" y="1"/>
                      </a:moveTo>
                      <a:cubicBezTo>
                        <a:pt x="224" y="1"/>
                        <a:pt x="0" y="1099"/>
                        <a:pt x="0" y="1099"/>
                      </a:cubicBezTo>
                      <a:cubicBezTo>
                        <a:pt x="1660" y="1034"/>
                        <a:pt x="1582" y="93"/>
                        <a:pt x="1582" y="93"/>
                      </a:cubicBezTo>
                      <a:cubicBezTo>
                        <a:pt x="1406" y="29"/>
                        <a:pt x="1248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2388;p61">
                  <a:extLst>
                    <a:ext uri="{FF2B5EF4-FFF2-40B4-BE49-F238E27FC236}">
                      <a16:creationId xmlns:a16="http://schemas.microsoft.com/office/drawing/2014/main" id="{736E8FAA-1085-4FE3-BF06-B5BE377FF54D}"/>
                    </a:ext>
                  </a:extLst>
                </p:cNvPr>
                <p:cNvSpPr/>
                <p:nvPr/>
              </p:nvSpPr>
              <p:spPr>
                <a:xfrm>
                  <a:off x="735944" y="2281781"/>
                  <a:ext cx="108865" cy="120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2" h="1700" extrusionOk="0">
                      <a:moveTo>
                        <a:pt x="117" y="1"/>
                      </a:moveTo>
                      <a:lnTo>
                        <a:pt x="117" y="1"/>
                      </a:lnTo>
                      <a:cubicBezTo>
                        <a:pt x="0" y="1660"/>
                        <a:pt x="941" y="1699"/>
                        <a:pt x="941" y="1699"/>
                      </a:cubicBezTo>
                      <a:cubicBezTo>
                        <a:pt x="1542" y="458"/>
                        <a:pt x="117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2389;p61">
                  <a:extLst>
                    <a:ext uri="{FF2B5EF4-FFF2-40B4-BE49-F238E27FC236}">
                      <a16:creationId xmlns:a16="http://schemas.microsoft.com/office/drawing/2014/main" id="{DE358BE9-63B5-4FEF-BA07-6B7C4F40BB21}"/>
                    </a:ext>
                  </a:extLst>
                </p:cNvPr>
                <p:cNvSpPr/>
                <p:nvPr/>
              </p:nvSpPr>
              <p:spPr>
                <a:xfrm>
                  <a:off x="773715" y="2421639"/>
                  <a:ext cx="116278" cy="78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7" h="1116" extrusionOk="0">
                      <a:moveTo>
                        <a:pt x="1099" y="1"/>
                      </a:moveTo>
                      <a:cubicBezTo>
                        <a:pt x="198" y="1"/>
                        <a:pt x="0" y="1116"/>
                        <a:pt x="0" y="1116"/>
                      </a:cubicBezTo>
                      <a:cubicBezTo>
                        <a:pt x="1646" y="1025"/>
                        <a:pt x="1555" y="84"/>
                        <a:pt x="1555" y="84"/>
                      </a:cubicBezTo>
                      <a:cubicBezTo>
                        <a:pt x="1386" y="26"/>
                        <a:pt x="1235" y="1"/>
                        <a:pt x="10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" name="Google Shape;2390;p61">
                  <a:extLst>
                    <a:ext uri="{FF2B5EF4-FFF2-40B4-BE49-F238E27FC236}">
                      <a16:creationId xmlns:a16="http://schemas.microsoft.com/office/drawing/2014/main" id="{CD6DF73C-B9FC-4075-A1C2-81869E703C4A}"/>
                    </a:ext>
                  </a:extLst>
                </p:cNvPr>
                <p:cNvGrpSpPr/>
                <p:nvPr/>
              </p:nvGrpSpPr>
              <p:grpSpPr>
                <a:xfrm>
                  <a:off x="822641" y="1648146"/>
                  <a:ext cx="3492864" cy="2691413"/>
                  <a:chOff x="822641" y="1648146"/>
                  <a:chExt cx="3492864" cy="2691413"/>
                </a:xfrm>
              </p:grpSpPr>
              <p:sp>
                <p:nvSpPr>
                  <p:cNvPr id="63" name="Google Shape;2391;p61">
                    <a:extLst>
                      <a:ext uri="{FF2B5EF4-FFF2-40B4-BE49-F238E27FC236}">
                        <a16:creationId xmlns:a16="http://schemas.microsoft.com/office/drawing/2014/main" id="{90407A4B-176A-4DCD-ACB0-934FDA37A0E5}"/>
                      </a:ext>
                    </a:extLst>
                  </p:cNvPr>
                  <p:cNvSpPr/>
                  <p:nvPr/>
                </p:nvSpPr>
                <p:spPr>
                  <a:xfrm>
                    <a:off x="2038232" y="3906922"/>
                    <a:ext cx="1061612" cy="4326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7" h="6128" extrusionOk="0">
                        <a:moveTo>
                          <a:pt x="2443" y="1"/>
                        </a:moveTo>
                        <a:lnTo>
                          <a:pt x="2222" y="2875"/>
                        </a:lnTo>
                        <a:cubicBezTo>
                          <a:pt x="2222" y="2875"/>
                          <a:pt x="2339" y="3398"/>
                          <a:pt x="1529" y="4116"/>
                        </a:cubicBezTo>
                        <a:cubicBezTo>
                          <a:pt x="732" y="4835"/>
                          <a:pt x="92" y="5500"/>
                          <a:pt x="92" y="5500"/>
                        </a:cubicBezTo>
                        <a:cubicBezTo>
                          <a:pt x="92" y="5500"/>
                          <a:pt x="1" y="5657"/>
                          <a:pt x="1" y="5892"/>
                        </a:cubicBezTo>
                        <a:cubicBezTo>
                          <a:pt x="1" y="6115"/>
                          <a:pt x="131" y="6127"/>
                          <a:pt x="693" y="6127"/>
                        </a:cubicBezTo>
                        <a:lnTo>
                          <a:pt x="14345" y="6127"/>
                        </a:lnTo>
                        <a:cubicBezTo>
                          <a:pt x="14906" y="6127"/>
                          <a:pt x="15037" y="6115"/>
                          <a:pt x="15037" y="5892"/>
                        </a:cubicBezTo>
                        <a:cubicBezTo>
                          <a:pt x="15037" y="5657"/>
                          <a:pt x="14946" y="5500"/>
                          <a:pt x="14946" y="5500"/>
                        </a:cubicBezTo>
                        <a:cubicBezTo>
                          <a:pt x="14946" y="5500"/>
                          <a:pt x="14305" y="4835"/>
                          <a:pt x="13495" y="4116"/>
                        </a:cubicBezTo>
                        <a:cubicBezTo>
                          <a:pt x="12699" y="3398"/>
                          <a:pt x="12804" y="2875"/>
                          <a:pt x="12804" y="2875"/>
                        </a:cubicBezTo>
                        <a:lnTo>
                          <a:pt x="12595" y="1"/>
                        </a:lnTo>
                        <a:close/>
                      </a:path>
                    </a:pathLst>
                  </a:custGeom>
                  <a:solidFill>
                    <a:srgbClr val="E2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2392;p61">
                    <a:extLst>
                      <a:ext uri="{FF2B5EF4-FFF2-40B4-BE49-F238E27FC236}">
                        <a16:creationId xmlns:a16="http://schemas.microsoft.com/office/drawing/2014/main" id="{AE51D164-B3C4-4836-86FF-9337C394CDE6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297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32544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30035"/>
                        </a:lnTo>
                        <a:cubicBezTo>
                          <a:pt x="0" y="31420"/>
                          <a:pt x="1124" y="32544"/>
                          <a:pt x="2509" y="32544"/>
                        </a:cubicBezTo>
                        <a:lnTo>
                          <a:pt x="46965" y="32544"/>
                        </a:lnTo>
                        <a:cubicBezTo>
                          <a:pt x="48350" y="32544"/>
                          <a:pt x="49474" y="31420"/>
                          <a:pt x="49474" y="30035"/>
                        </a:cubicBez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2393;p61">
                    <a:extLst>
                      <a:ext uri="{FF2B5EF4-FFF2-40B4-BE49-F238E27FC236}">
                        <a16:creationId xmlns:a16="http://schemas.microsoft.com/office/drawing/2014/main" id="{EC4A2E15-C1C4-410C-8FFF-1069878BA3FE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0670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29278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29278"/>
                        </a:lnTo>
                        <a:lnTo>
                          <a:pt x="49474" y="29278"/>
                        </a:ln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8" name="Google Shape;2395;p61">
                <a:extLst>
                  <a:ext uri="{FF2B5EF4-FFF2-40B4-BE49-F238E27FC236}">
                    <a16:creationId xmlns:a16="http://schemas.microsoft.com/office/drawing/2014/main" id="{EF47AA63-4E8A-4342-9193-8065472C752A}"/>
                  </a:ext>
                </a:extLst>
              </p:cNvPr>
              <p:cNvSpPr/>
              <p:nvPr/>
            </p:nvSpPr>
            <p:spPr>
              <a:xfrm>
                <a:off x="2456396" y="3680482"/>
                <a:ext cx="169933" cy="170781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3020" extrusionOk="0">
                    <a:moveTo>
                      <a:pt x="1503" y="1"/>
                    </a:moveTo>
                    <a:cubicBezTo>
                      <a:pt x="667" y="1"/>
                      <a:pt x="0" y="680"/>
                      <a:pt x="0" y="1504"/>
                    </a:cubicBezTo>
                    <a:cubicBezTo>
                      <a:pt x="0" y="2340"/>
                      <a:pt x="667" y="3019"/>
                      <a:pt x="1503" y="3019"/>
                    </a:cubicBezTo>
                    <a:cubicBezTo>
                      <a:pt x="2326" y="3019"/>
                      <a:pt x="3005" y="2340"/>
                      <a:pt x="3005" y="1504"/>
                    </a:cubicBezTo>
                    <a:cubicBezTo>
                      <a:pt x="3005" y="680"/>
                      <a:pt x="2326" y="1"/>
                      <a:pt x="1503" y="1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2396;p61">
              <a:extLst>
                <a:ext uri="{FF2B5EF4-FFF2-40B4-BE49-F238E27FC236}">
                  <a16:creationId xmlns:a16="http://schemas.microsoft.com/office/drawing/2014/main" id="{C8A41A67-F91E-4CE4-A99D-07E0E04E4CFD}"/>
                </a:ext>
              </a:extLst>
            </p:cNvPr>
            <p:cNvGrpSpPr/>
            <p:nvPr/>
          </p:nvGrpSpPr>
          <p:grpSpPr>
            <a:xfrm>
              <a:off x="4760325" y="4066113"/>
              <a:ext cx="535300" cy="194950"/>
              <a:chOff x="5054325" y="1441125"/>
              <a:chExt cx="535300" cy="194950"/>
            </a:xfrm>
          </p:grpSpPr>
          <p:sp>
            <p:nvSpPr>
              <p:cNvPr id="34" name="Google Shape;2397;p61">
                <a:extLst>
                  <a:ext uri="{FF2B5EF4-FFF2-40B4-BE49-F238E27FC236}">
                    <a16:creationId xmlns:a16="http://schemas.microsoft.com/office/drawing/2014/main" id="{9B97ACE9-E9DC-4F52-BA35-21B338649E84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398;p61">
                <a:extLst>
                  <a:ext uri="{FF2B5EF4-FFF2-40B4-BE49-F238E27FC236}">
                    <a16:creationId xmlns:a16="http://schemas.microsoft.com/office/drawing/2014/main" id="{AC0E5699-E518-47C4-92C3-F381217DE66A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7" name="Google Shape;517;p37"/>
          <p:cNvSpPr txBox="1">
            <a:spLocks noGrp="1"/>
          </p:cNvSpPr>
          <p:nvPr>
            <p:ph type="title"/>
          </p:nvPr>
        </p:nvSpPr>
        <p:spPr>
          <a:xfrm>
            <a:off x="429601" y="269248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Interface - main</a:t>
            </a:r>
            <a:endParaRPr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6760F8E-9010-45AD-A096-88376C1FD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816" y="1114823"/>
            <a:ext cx="4933473" cy="277507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2361;p61">
            <a:extLst>
              <a:ext uri="{FF2B5EF4-FFF2-40B4-BE49-F238E27FC236}">
                <a16:creationId xmlns:a16="http://schemas.microsoft.com/office/drawing/2014/main" id="{2B7DC7D7-4A1C-4D28-875B-62D05AEFFCCA}"/>
              </a:ext>
            </a:extLst>
          </p:cNvPr>
          <p:cNvGrpSpPr/>
          <p:nvPr/>
        </p:nvGrpSpPr>
        <p:grpSpPr>
          <a:xfrm>
            <a:off x="1158367" y="-250692"/>
            <a:ext cx="7299832" cy="5124290"/>
            <a:chOff x="560831" y="857250"/>
            <a:chExt cx="4734794" cy="3453734"/>
          </a:xfrm>
        </p:grpSpPr>
        <p:grpSp>
          <p:nvGrpSpPr>
            <p:cNvPr id="31" name="Google Shape;2362;p61">
              <a:extLst>
                <a:ext uri="{FF2B5EF4-FFF2-40B4-BE49-F238E27FC236}">
                  <a16:creationId xmlns:a16="http://schemas.microsoft.com/office/drawing/2014/main" id="{5B3C302E-54C2-484E-981B-090FDDDF5FFD}"/>
                </a:ext>
              </a:extLst>
            </p:cNvPr>
            <p:cNvGrpSpPr/>
            <p:nvPr/>
          </p:nvGrpSpPr>
          <p:grpSpPr>
            <a:xfrm>
              <a:off x="806675" y="1055513"/>
              <a:ext cx="535300" cy="194950"/>
              <a:chOff x="5054325" y="1441125"/>
              <a:chExt cx="535300" cy="194950"/>
            </a:xfrm>
          </p:grpSpPr>
          <p:sp>
            <p:nvSpPr>
              <p:cNvPr id="66" name="Google Shape;2363;p61">
                <a:extLst>
                  <a:ext uri="{FF2B5EF4-FFF2-40B4-BE49-F238E27FC236}">
                    <a16:creationId xmlns:a16="http://schemas.microsoft.com/office/drawing/2014/main" id="{7E80B899-ECD5-463C-B820-C7AE60136DDD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364;p61">
                <a:extLst>
                  <a:ext uri="{FF2B5EF4-FFF2-40B4-BE49-F238E27FC236}">
                    <a16:creationId xmlns:a16="http://schemas.microsoft.com/office/drawing/2014/main" id="{AFB83E31-F72F-4D63-9510-8F5039A14011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2365;p61">
              <a:extLst>
                <a:ext uri="{FF2B5EF4-FFF2-40B4-BE49-F238E27FC236}">
                  <a16:creationId xmlns:a16="http://schemas.microsoft.com/office/drawing/2014/main" id="{6247E648-E61B-45DD-B808-CB90506DD356}"/>
                </a:ext>
              </a:extLst>
            </p:cNvPr>
            <p:cNvGrpSpPr/>
            <p:nvPr/>
          </p:nvGrpSpPr>
          <p:grpSpPr>
            <a:xfrm>
              <a:off x="560831" y="857250"/>
              <a:ext cx="4265864" cy="3453734"/>
              <a:chOff x="408431" y="857250"/>
              <a:chExt cx="4265864" cy="3453734"/>
            </a:xfrm>
          </p:grpSpPr>
          <p:grpSp>
            <p:nvGrpSpPr>
              <p:cNvPr id="36" name="Google Shape;2366;p61">
                <a:extLst>
                  <a:ext uri="{FF2B5EF4-FFF2-40B4-BE49-F238E27FC236}">
                    <a16:creationId xmlns:a16="http://schemas.microsoft.com/office/drawing/2014/main" id="{256A6703-CFA7-4B25-AFB9-AD87AAEC4815}"/>
                  </a:ext>
                </a:extLst>
              </p:cNvPr>
              <p:cNvGrpSpPr/>
              <p:nvPr/>
            </p:nvGrpSpPr>
            <p:grpSpPr>
              <a:xfrm>
                <a:off x="408431" y="857250"/>
                <a:ext cx="4265864" cy="3453734"/>
                <a:chOff x="408431" y="885825"/>
                <a:chExt cx="4265864" cy="3453734"/>
              </a:xfrm>
            </p:grpSpPr>
            <p:sp>
              <p:nvSpPr>
                <p:cNvPr id="39" name="Google Shape;2367;p61">
                  <a:extLst>
                    <a:ext uri="{FF2B5EF4-FFF2-40B4-BE49-F238E27FC236}">
                      <a16:creationId xmlns:a16="http://schemas.microsoft.com/office/drawing/2014/main" id="{6C9551DD-7A21-41A9-A073-521FE50F0EA8}"/>
                    </a:ext>
                  </a:extLst>
                </p:cNvPr>
                <p:cNvSpPr/>
                <p:nvPr/>
              </p:nvSpPr>
              <p:spPr>
                <a:xfrm rot="4431507">
                  <a:off x="1298565" y="1108345"/>
                  <a:ext cx="2485592" cy="26922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95" h="56643" extrusionOk="0">
                      <a:moveTo>
                        <a:pt x="34089" y="1"/>
                      </a:moveTo>
                      <a:cubicBezTo>
                        <a:pt x="24362" y="1"/>
                        <a:pt x="14276" y="5165"/>
                        <a:pt x="7721" y="14507"/>
                      </a:cubicBezTo>
                      <a:cubicBezTo>
                        <a:pt x="0" y="25449"/>
                        <a:pt x="0" y="39674"/>
                        <a:pt x="4073" y="47790"/>
                      </a:cubicBezTo>
                      <a:cubicBezTo>
                        <a:pt x="6880" y="53403"/>
                        <a:pt x="15284" y="56643"/>
                        <a:pt x="24467" y="56643"/>
                      </a:cubicBezTo>
                      <a:cubicBezTo>
                        <a:pt x="30700" y="56643"/>
                        <a:pt x="37292" y="55150"/>
                        <a:pt x="42737" y="51893"/>
                      </a:cubicBezTo>
                      <a:cubicBezTo>
                        <a:pt x="56293" y="43839"/>
                        <a:pt x="61795" y="13261"/>
                        <a:pt x="48329" y="4264"/>
                      </a:cubicBezTo>
                      <a:cubicBezTo>
                        <a:pt x="44035" y="1376"/>
                        <a:pt x="39110" y="1"/>
                        <a:pt x="3408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" name="Google Shape;2368;p61">
                  <a:extLst>
                    <a:ext uri="{FF2B5EF4-FFF2-40B4-BE49-F238E27FC236}">
                      <a16:creationId xmlns:a16="http://schemas.microsoft.com/office/drawing/2014/main" id="{0F8D9991-9BB8-43D9-BA8C-A208D7F5BEBD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61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5127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cubicBezTo>
                        <a:pt x="891" y="4878"/>
                        <a:pt x="1653" y="5126"/>
                        <a:pt x="2400" y="5126"/>
                      </a:cubicBezTo>
                      <a:cubicBezTo>
                        <a:pt x="5795" y="5126"/>
                        <a:pt x="8884" y="1"/>
                        <a:pt x="8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369;p61">
                  <a:extLst>
                    <a:ext uri="{FF2B5EF4-FFF2-40B4-BE49-F238E27FC236}">
                      <a16:creationId xmlns:a16="http://schemas.microsoft.com/office/drawing/2014/main" id="{B5AFE3AA-D862-4879-870D-4FFFCF4A3776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01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4273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lnTo>
                        <a:pt x="888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370;p61">
                  <a:extLst>
                    <a:ext uri="{FF2B5EF4-FFF2-40B4-BE49-F238E27FC236}">
                      <a16:creationId xmlns:a16="http://schemas.microsoft.com/office/drawing/2014/main" id="{E3633C58-3483-4421-838A-7E102A366111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5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380" extrusionOk="0">
                      <a:moveTo>
                        <a:pt x="7042" y="1"/>
                      </a:moveTo>
                      <a:lnTo>
                        <a:pt x="7042" y="1"/>
                      </a:lnTo>
                      <a:cubicBezTo>
                        <a:pt x="1" y="2979"/>
                        <a:pt x="1372" y="6089"/>
                        <a:pt x="1438" y="6219"/>
                      </a:cubicBezTo>
                      <a:cubicBezTo>
                        <a:pt x="1795" y="6329"/>
                        <a:pt x="2131" y="6379"/>
                        <a:pt x="2448" y="6379"/>
                      </a:cubicBezTo>
                      <a:cubicBezTo>
                        <a:pt x="6006" y="6379"/>
                        <a:pt x="7042" y="1"/>
                        <a:pt x="704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371;p61">
                  <a:extLst>
                    <a:ext uri="{FF2B5EF4-FFF2-40B4-BE49-F238E27FC236}">
                      <a16:creationId xmlns:a16="http://schemas.microsoft.com/office/drawing/2014/main" id="{00BD0BDD-557A-45EF-BD19-F8CBA9174F19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3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220" extrusionOk="0">
                      <a:moveTo>
                        <a:pt x="7042" y="1"/>
                      </a:moveTo>
                      <a:cubicBezTo>
                        <a:pt x="1" y="2979"/>
                        <a:pt x="1372" y="6089"/>
                        <a:pt x="1438" y="6219"/>
                      </a:cubicBezTo>
                      <a:lnTo>
                        <a:pt x="70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372;p61">
                  <a:extLst>
                    <a:ext uri="{FF2B5EF4-FFF2-40B4-BE49-F238E27FC236}">
                      <a16:creationId xmlns:a16="http://schemas.microsoft.com/office/drawing/2014/main" id="{D8FC5883-3E7F-47C0-BA30-432DBAFA7672}"/>
                    </a:ext>
                  </a:extLst>
                </p:cNvPr>
                <p:cNvSpPr/>
                <p:nvPr/>
              </p:nvSpPr>
              <p:spPr>
                <a:xfrm>
                  <a:off x="4179883" y="1560390"/>
                  <a:ext cx="390206" cy="46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7" h="6626" extrusionOk="0">
                      <a:moveTo>
                        <a:pt x="5401" y="1"/>
                      </a:moveTo>
                      <a:cubicBezTo>
                        <a:pt x="5346" y="1"/>
                        <a:pt x="5305" y="47"/>
                        <a:pt x="5305" y="94"/>
                      </a:cubicBezTo>
                      <a:cubicBezTo>
                        <a:pt x="5187" y="1635"/>
                        <a:pt x="3358" y="3778"/>
                        <a:pt x="1" y="6352"/>
                      </a:cubicBezTo>
                      <a:lnTo>
                        <a:pt x="13" y="6626"/>
                      </a:lnTo>
                      <a:cubicBezTo>
                        <a:pt x="1476" y="5516"/>
                        <a:pt x="2678" y="4457"/>
                        <a:pt x="3567" y="3504"/>
                      </a:cubicBezTo>
                      <a:cubicBezTo>
                        <a:pt x="4795" y="2197"/>
                        <a:pt x="5448" y="1060"/>
                        <a:pt x="5526" y="120"/>
                      </a:cubicBezTo>
                      <a:cubicBezTo>
                        <a:pt x="5526" y="55"/>
                        <a:pt x="5474" y="3"/>
                        <a:pt x="5422" y="3"/>
                      </a:cubicBezTo>
                      <a:cubicBezTo>
                        <a:pt x="5415" y="1"/>
                        <a:pt x="5408" y="1"/>
                        <a:pt x="540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373;p61">
                  <a:extLst>
                    <a:ext uri="{FF2B5EF4-FFF2-40B4-BE49-F238E27FC236}">
                      <a16:creationId xmlns:a16="http://schemas.microsoft.com/office/drawing/2014/main" id="{2E8B465F-A6FC-4357-8EF6-1E73DFFDD768}"/>
                    </a:ext>
                  </a:extLst>
                </p:cNvPr>
                <p:cNvSpPr/>
                <p:nvPr/>
              </p:nvSpPr>
              <p:spPr>
                <a:xfrm>
                  <a:off x="4501748" y="1670738"/>
                  <a:ext cx="129198" cy="6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911" extrusionOk="0">
                      <a:moveTo>
                        <a:pt x="965" y="1"/>
                      </a:moveTo>
                      <a:cubicBezTo>
                        <a:pt x="620" y="1"/>
                        <a:pt x="248" y="153"/>
                        <a:pt x="0" y="687"/>
                      </a:cubicBezTo>
                      <a:cubicBezTo>
                        <a:pt x="0" y="687"/>
                        <a:pt x="192" y="911"/>
                        <a:pt x="573" y="911"/>
                      </a:cubicBezTo>
                      <a:cubicBezTo>
                        <a:pt x="874" y="911"/>
                        <a:pt x="1293" y="770"/>
                        <a:pt x="1829" y="269"/>
                      </a:cubicBezTo>
                      <a:cubicBezTo>
                        <a:pt x="1829" y="269"/>
                        <a:pt x="1422" y="1"/>
                        <a:pt x="9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374;p61">
                  <a:extLst>
                    <a:ext uri="{FF2B5EF4-FFF2-40B4-BE49-F238E27FC236}">
                      <a16:creationId xmlns:a16="http://schemas.microsoft.com/office/drawing/2014/main" id="{3EDAA380-54E3-4053-ACA0-35E1AADED65B}"/>
                    </a:ext>
                  </a:extLst>
                </p:cNvPr>
                <p:cNvSpPr/>
                <p:nvPr/>
              </p:nvSpPr>
              <p:spPr>
                <a:xfrm>
                  <a:off x="4375445" y="1631555"/>
                  <a:ext cx="137458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" h="1856" extrusionOk="0">
                      <a:moveTo>
                        <a:pt x="889" y="0"/>
                      </a:moveTo>
                      <a:lnTo>
                        <a:pt x="889" y="0"/>
                      </a:lnTo>
                      <a:cubicBezTo>
                        <a:pt x="888" y="0"/>
                        <a:pt x="0" y="1202"/>
                        <a:pt x="1202" y="1855"/>
                      </a:cubicBezTo>
                      <a:cubicBezTo>
                        <a:pt x="1202" y="1855"/>
                        <a:pt x="1946" y="1280"/>
                        <a:pt x="88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2375;p61">
                  <a:extLst>
                    <a:ext uri="{FF2B5EF4-FFF2-40B4-BE49-F238E27FC236}">
                      <a16:creationId xmlns:a16="http://schemas.microsoft.com/office/drawing/2014/main" id="{4BAEF021-DD1F-485B-A1CA-1FF66AF01C8D}"/>
                    </a:ext>
                  </a:extLst>
                </p:cNvPr>
                <p:cNvSpPr/>
                <p:nvPr/>
              </p:nvSpPr>
              <p:spPr>
                <a:xfrm>
                  <a:off x="4486075" y="1485836"/>
                  <a:ext cx="128280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1856" extrusionOk="0">
                      <a:moveTo>
                        <a:pt x="1229" y="0"/>
                      </a:moveTo>
                      <a:cubicBezTo>
                        <a:pt x="1229" y="0"/>
                        <a:pt x="1" y="836"/>
                        <a:pt x="915" y="1855"/>
                      </a:cubicBezTo>
                      <a:cubicBezTo>
                        <a:pt x="915" y="1855"/>
                        <a:pt x="1816" y="1568"/>
                        <a:pt x="1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2376;p61">
                  <a:extLst>
                    <a:ext uri="{FF2B5EF4-FFF2-40B4-BE49-F238E27FC236}">
                      <a16:creationId xmlns:a16="http://schemas.microsoft.com/office/drawing/2014/main" id="{B25EAA03-6E84-49E0-B96D-B95994C5A776}"/>
                    </a:ext>
                  </a:extLst>
                </p:cNvPr>
                <p:cNvSpPr/>
                <p:nvPr/>
              </p:nvSpPr>
              <p:spPr>
                <a:xfrm>
                  <a:off x="4379116" y="1825916"/>
                  <a:ext cx="131034" cy="60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" h="853" extrusionOk="0">
                      <a:moveTo>
                        <a:pt x="789" y="1"/>
                      </a:moveTo>
                      <a:cubicBezTo>
                        <a:pt x="544" y="1"/>
                        <a:pt x="274" y="101"/>
                        <a:pt x="0" y="383"/>
                      </a:cubicBezTo>
                      <a:cubicBezTo>
                        <a:pt x="0" y="383"/>
                        <a:pt x="175" y="852"/>
                        <a:pt x="869" y="852"/>
                      </a:cubicBezTo>
                      <a:cubicBezTo>
                        <a:pt x="1123" y="852"/>
                        <a:pt x="1446" y="789"/>
                        <a:pt x="1856" y="618"/>
                      </a:cubicBezTo>
                      <a:cubicBezTo>
                        <a:pt x="1856" y="618"/>
                        <a:pt x="1397" y="1"/>
                        <a:pt x="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2377;p61">
                  <a:extLst>
                    <a:ext uri="{FF2B5EF4-FFF2-40B4-BE49-F238E27FC236}">
                      <a16:creationId xmlns:a16="http://schemas.microsoft.com/office/drawing/2014/main" id="{C29B3391-F7E4-4694-A8FF-93B16E828AD0}"/>
                    </a:ext>
                  </a:extLst>
                </p:cNvPr>
                <p:cNvSpPr/>
                <p:nvPr/>
              </p:nvSpPr>
              <p:spPr>
                <a:xfrm>
                  <a:off x="4253660" y="1756940"/>
                  <a:ext cx="134775" cy="13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9" h="1896" extrusionOk="0">
                      <a:moveTo>
                        <a:pt x="1085" y="1"/>
                      </a:moveTo>
                      <a:cubicBezTo>
                        <a:pt x="1084" y="1"/>
                        <a:pt x="1" y="1034"/>
                        <a:pt x="1072" y="1896"/>
                      </a:cubicBezTo>
                      <a:cubicBezTo>
                        <a:pt x="1072" y="1896"/>
                        <a:pt x="1908" y="1452"/>
                        <a:pt x="1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2378;p61">
                  <a:extLst>
                    <a:ext uri="{FF2B5EF4-FFF2-40B4-BE49-F238E27FC236}">
                      <a16:creationId xmlns:a16="http://schemas.microsoft.com/office/drawing/2014/main" id="{8803296D-1A8D-4A11-85A5-EC4C81BB6786}"/>
                    </a:ext>
                  </a:extLst>
                </p:cNvPr>
                <p:cNvSpPr/>
                <p:nvPr/>
              </p:nvSpPr>
              <p:spPr>
                <a:xfrm>
                  <a:off x="4267498" y="1923203"/>
                  <a:ext cx="130116" cy="6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" h="855" extrusionOk="0">
                      <a:moveTo>
                        <a:pt x="773" y="1"/>
                      </a:moveTo>
                      <a:cubicBezTo>
                        <a:pt x="534" y="1"/>
                        <a:pt x="270" y="97"/>
                        <a:pt x="0" y="363"/>
                      </a:cubicBezTo>
                      <a:cubicBezTo>
                        <a:pt x="0" y="363"/>
                        <a:pt x="173" y="854"/>
                        <a:pt x="890" y="854"/>
                      </a:cubicBezTo>
                      <a:cubicBezTo>
                        <a:pt x="1138" y="854"/>
                        <a:pt x="1450" y="796"/>
                        <a:pt x="1843" y="638"/>
                      </a:cubicBezTo>
                      <a:cubicBezTo>
                        <a:pt x="1843" y="638"/>
                        <a:pt x="1388" y="1"/>
                        <a:pt x="7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2379;p61">
                  <a:extLst>
                    <a:ext uri="{FF2B5EF4-FFF2-40B4-BE49-F238E27FC236}">
                      <a16:creationId xmlns:a16="http://schemas.microsoft.com/office/drawing/2014/main" id="{0A153E5C-9DF7-400C-A7A4-D3B120D121E9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90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553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873" y="5534"/>
                        <a:pt x="6352" y="5534"/>
                      </a:cubicBezTo>
                      <a:cubicBezTo>
                        <a:pt x="7030" y="5534"/>
                        <a:pt x="7732" y="5324"/>
                        <a:pt x="8440" y="4820"/>
                      </a:cubicBez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2380;p61">
                  <a:extLst>
                    <a:ext uri="{FF2B5EF4-FFF2-40B4-BE49-F238E27FC236}">
                      <a16:creationId xmlns:a16="http://schemas.microsoft.com/office/drawing/2014/main" id="{5D3BC0E7-30A5-4FF7-A678-799CAE71F55A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4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4821" extrusionOk="0">
                      <a:moveTo>
                        <a:pt x="0" y="0"/>
                      </a:moveTo>
                      <a:lnTo>
                        <a:pt x="8440" y="4820"/>
                      </a:ln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2381;p61">
                  <a:extLst>
                    <a:ext uri="{FF2B5EF4-FFF2-40B4-BE49-F238E27FC236}">
                      <a16:creationId xmlns:a16="http://schemas.microsoft.com/office/drawing/2014/main" id="{CDB061BD-7B4C-4C11-AC1A-889AFB1D4C60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663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640" y="6662"/>
                        <a:pt x="4357" y="6662"/>
                      </a:cubicBezTo>
                      <a:cubicBezTo>
                        <a:pt x="4618" y="6662"/>
                        <a:pt x="4895" y="6629"/>
                        <a:pt x="5187" y="6559"/>
                      </a:cubicBez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2382;p61">
                  <a:extLst>
                    <a:ext uri="{FF2B5EF4-FFF2-40B4-BE49-F238E27FC236}">
                      <a16:creationId xmlns:a16="http://schemas.microsoft.com/office/drawing/2014/main" id="{2AC1CA88-EF88-48CA-9251-FC9AEDA9AAE0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63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560" extrusionOk="0">
                      <a:moveTo>
                        <a:pt x="1" y="1"/>
                      </a:moveTo>
                      <a:lnTo>
                        <a:pt x="5187" y="6559"/>
                      </a:ln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2383;p61">
                  <a:extLst>
                    <a:ext uri="{FF2B5EF4-FFF2-40B4-BE49-F238E27FC236}">
                      <a16:creationId xmlns:a16="http://schemas.microsoft.com/office/drawing/2014/main" id="{A952C80F-02E7-42D1-9053-2B6967B99EEB}"/>
                    </a:ext>
                  </a:extLst>
                </p:cNvPr>
                <p:cNvSpPr/>
                <p:nvPr/>
              </p:nvSpPr>
              <p:spPr>
                <a:xfrm>
                  <a:off x="444437" y="2202073"/>
                  <a:ext cx="551668" cy="259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4" h="3677" extrusionOk="0">
                      <a:moveTo>
                        <a:pt x="133" y="0"/>
                      </a:moveTo>
                      <a:cubicBezTo>
                        <a:pt x="115" y="0"/>
                        <a:pt x="97" y="6"/>
                        <a:pt x="79" y="19"/>
                      </a:cubicBezTo>
                      <a:cubicBezTo>
                        <a:pt x="27" y="45"/>
                        <a:pt x="1" y="123"/>
                        <a:pt x="40" y="176"/>
                      </a:cubicBezTo>
                      <a:cubicBezTo>
                        <a:pt x="510" y="986"/>
                        <a:pt x="1581" y="1731"/>
                        <a:pt x="3253" y="2397"/>
                      </a:cubicBezTo>
                      <a:cubicBezTo>
                        <a:pt x="4469" y="2867"/>
                        <a:pt x="5997" y="3299"/>
                        <a:pt x="7813" y="3677"/>
                      </a:cubicBezTo>
                      <a:lnTo>
                        <a:pt x="7695" y="3429"/>
                      </a:lnTo>
                      <a:cubicBezTo>
                        <a:pt x="3567" y="2553"/>
                        <a:pt x="994" y="1391"/>
                        <a:pt x="222" y="59"/>
                      </a:cubicBezTo>
                      <a:cubicBezTo>
                        <a:pt x="205" y="24"/>
                        <a:pt x="170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2384;p61">
                  <a:extLst>
                    <a:ext uri="{FF2B5EF4-FFF2-40B4-BE49-F238E27FC236}">
                      <a16:creationId xmlns:a16="http://schemas.microsoft.com/office/drawing/2014/main" id="{A0DC0BB6-FC6A-49CB-85CF-7F0435D1B318}"/>
                    </a:ext>
                  </a:extLst>
                </p:cNvPr>
                <p:cNvSpPr/>
                <p:nvPr/>
              </p:nvSpPr>
              <p:spPr>
                <a:xfrm>
                  <a:off x="444437" y="2299078"/>
                  <a:ext cx="128280" cy="61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871" extrusionOk="0">
                      <a:moveTo>
                        <a:pt x="1084" y="0"/>
                      </a:moveTo>
                      <a:cubicBezTo>
                        <a:pt x="431" y="0"/>
                        <a:pt x="1" y="723"/>
                        <a:pt x="1" y="723"/>
                      </a:cubicBezTo>
                      <a:cubicBezTo>
                        <a:pt x="336" y="829"/>
                        <a:pt x="610" y="870"/>
                        <a:pt x="835" y="870"/>
                      </a:cubicBezTo>
                      <a:cubicBezTo>
                        <a:pt x="1663" y="870"/>
                        <a:pt x="1816" y="305"/>
                        <a:pt x="1816" y="305"/>
                      </a:cubicBezTo>
                      <a:cubicBezTo>
                        <a:pt x="1552" y="83"/>
                        <a:pt x="1305" y="0"/>
                        <a:pt x="10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2385;p61">
                  <a:extLst>
                    <a:ext uri="{FF2B5EF4-FFF2-40B4-BE49-F238E27FC236}">
                      <a16:creationId xmlns:a16="http://schemas.microsoft.com/office/drawing/2014/main" id="{9EAD0064-5F7F-4020-A9CD-DD899FB7CD63}"/>
                    </a:ext>
                  </a:extLst>
                </p:cNvPr>
                <p:cNvSpPr/>
                <p:nvPr/>
              </p:nvSpPr>
              <p:spPr>
                <a:xfrm>
                  <a:off x="564386" y="2214428"/>
                  <a:ext cx="121785" cy="127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" h="1804" extrusionOk="0">
                      <a:moveTo>
                        <a:pt x="405" y="1"/>
                      </a:moveTo>
                      <a:lnTo>
                        <a:pt x="405" y="1"/>
                      </a:lnTo>
                      <a:cubicBezTo>
                        <a:pt x="0" y="1608"/>
                        <a:pt x="915" y="1804"/>
                        <a:pt x="915" y="1804"/>
                      </a:cubicBezTo>
                      <a:cubicBezTo>
                        <a:pt x="1725" y="706"/>
                        <a:pt x="405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2386;p61">
                  <a:extLst>
                    <a:ext uri="{FF2B5EF4-FFF2-40B4-BE49-F238E27FC236}">
                      <a16:creationId xmlns:a16="http://schemas.microsoft.com/office/drawing/2014/main" id="{C10079A4-3EC1-4EB4-A9C9-D118EC8DC083}"/>
                    </a:ext>
                  </a:extLst>
                </p:cNvPr>
                <p:cNvSpPr/>
                <p:nvPr/>
              </p:nvSpPr>
              <p:spPr>
                <a:xfrm>
                  <a:off x="408431" y="2140651"/>
                  <a:ext cx="104347" cy="109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544" extrusionOk="0">
                      <a:moveTo>
                        <a:pt x="1" y="1"/>
                      </a:moveTo>
                      <a:cubicBezTo>
                        <a:pt x="127" y="1453"/>
                        <a:pt x="853" y="1544"/>
                        <a:pt x="1032" y="1544"/>
                      </a:cubicBezTo>
                      <a:cubicBezTo>
                        <a:pt x="1058" y="1544"/>
                        <a:pt x="1072" y="1542"/>
                        <a:pt x="1072" y="1542"/>
                      </a:cubicBezTo>
                      <a:cubicBezTo>
                        <a:pt x="1478" y="223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2387;p61">
                  <a:extLst>
                    <a:ext uri="{FF2B5EF4-FFF2-40B4-BE49-F238E27FC236}">
                      <a16:creationId xmlns:a16="http://schemas.microsoft.com/office/drawing/2014/main" id="{831CE615-9395-45F5-AA50-56B9EB4E05E2}"/>
                    </a:ext>
                  </a:extLst>
                </p:cNvPr>
                <p:cNvSpPr/>
                <p:nvPr/>
              </p:nvSpPr>
              <p:spPr>
                <a:xfrm>
                  <a:off x="629833" y="2382244"/>
                  <a:ext cx="117196" cy="77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1099" extrusionOk="0">
                      <a:moveTo>
                        <a:pt x="1107" y="1"/>
                      </a:moveTo>
                      <a:cubicBezTo>
                        <a:pt x="224" y="1"/>
                        <a:pt x="0" y="1099"/>
                        <a:pt x="0" y="1099"/>
                      </a:cubicBezTo>
                      <a:cubicBezTo>
                        <a:pt x="1660" y="1034"/>
                        <a:pt x="1582" y="93"/>
                        <a:pt x="1582" y="93"/>
                      </a:cubicBezTo>
                      <a:cubicBezTo>
                        <a:pt x="1406" y="29"/>
                        <a:pt x="1248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2388;p61">
                  <a:extLst>
                    <a:ext uri="{FF2B5EF4-FFF2-40B4-BE49-F238E27FC236}">
                      <a16:creationId xmlns:a16="http://schemas.microsoft.com/office/drawing/2014/main" id="{736E8FAA-1085-4FE3-BF06-B5BE377FF54D}"/>
                    </a:ext>
                  </a:extLst>
                </p:cNvPr>
                <p:cNvSpPr/>
                <p:nvPr/>
              </p:nvSpPr>
              <p:spPr>
                <a:xfrm>
                  <a:off x="735944" y="2281781"/>
                  <a:ext cx="108865" cy="120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2" h="1700" extrusionOk="0">
                      <a:moveTo>
                        <a:pt x="117" y="1"/>
                      </a:moveTo>
                      <a:lnTo>
                        <a:pt x="117" y="1"/>
                      </a:lnTo>
                      <a:cubicBezTo>
                        <a:pt x="0" y="1660"/>
                        <a:pt x="941" y="1699"/>
                        <a:pt x="941" y="1699"/>
                      </a:cubicBezTo>
                      <a:cubicBezTo>
                        <a:pt x="1542" y="458"/>
                        <a:pt x="117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2389;p61">
                  <a:extLst>
                    <a:ext uri="{FF2B5EF4-FFF2-40B4-BE49-F238E27FC236}">
                      <a16:creationId xmlns:a16="http://schemas.microsoft.com/office/drawing/2014/main" id="{DE358BE9-63B5-4FEF-BA07-6B7C4F40BB21}"/>
                    </a:ext>
                  </a:extLst>
                </p:cNvPr>
                <p:cNvSpPr/>
                <p:nvPr/>
              </p:nvSpPr>
              <p:spPr>
                <a:xfrm>
                  <a:off x="773715" y="2421639"/>
                  <a:ext cx="116278" cy="78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7" h="1116" extrusionOk="0">
                      <a:moveTo>
                        <a:pt x="1099" y="1"/>
                      </a:moveTo>
                      <a:cubicBezTo>
                        <a:pt x="198" y="1"/>
                        <a:pt x="0" y="1116"/>
                        <a:pt x="0" y="1116"/>
                      </a:cubicBezTo>
                      <a:cubicBezTo>
                        <a:pt x="1646" y="1025"/>
                        <a:pt x="1555" y="84"/>
                        <a:pt x="1555" y="84"/>
                      </a:cubicBezTo>
                      <a:cubicBezTo>
                        <a:pt x="1386" y="26"/>
                        <a:pt x="1235" y="1"/>
                        <a:pt x="10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" name="Google Shape;2390;p61">
                  <a:extLst>
                    <a:ext uri="{FF2B5EF4-FFF2-40B4-BE49-F238E27FC236}">
                      <a16:creationId xmlns:a16="http://schemas.microsoft.com/office/drawing/2014/main" id="{CD6DF73C-B9FC-4075-A1C2-81869E703C4A}"/>
                    </a:ext>
                  </a:extLst>
                </p:cNvPr>
                <p:cNvGrpSpPr/>
                <p:nvPr/>
              </p:nvGrpSpPr>
              <p:grpSpPr>
                <a:xfrm>
                  <a:off x="822641" y="1648146"/>
                  <a:ext cx="3492864" cy="2691413"/>
                  <a:chOff x="822641" y="1648146"/>
                  <a:chExt cx="3492864" cy="2691413"/>
                </a:xfrm>
              </p:grpSpPr>
              <p:sp>
                <p:nvSpPr>
                  <p:cNvPr id="63" name="Google Shape;2391;p61">
                    <a:extLst>
                      <a:ext uri="{FF2B5EF4-FFF2-40B4-BE49-F238E27FC236}">
                        <a16:creationId xmlns:a16="http://schemas.microsoft.com/office/drawing/2014/main" id="{90407A4B-176A-4DCD-ACB0-934FDA37A0E5}"/>
                      </a:ext>
                    </a:extLst>
                  </p:cNvPr>
                  <p:cNvSpPr/>
                  <p:nvPr/>
                </p:nvSpPr>
                <p:spPr>
                  <a:xfrm>
                    <a:off x="2038232" y="3906922"/>
                    <a:ext cx="1061612" cy="4326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7" h="6128" extrusionOk="0">
                        <a:moveTo>
                          <a:pt x="2443" y="1"/>
                        </a:moveTo>
                        <a:lnTo>
                          <a:pt x="2222" y="2875"/>
                        </a:lnTo>
                        <a:cubicBezTo>
                          <a:pt x="2222" y="2875"/>
                          <a:pt x="2339" y="3398"/>
                          <a:pt x="1529" y="4116"/>
                        </a:cubicBezTo>
                        <a:cubicBezTo>
                          <a:pt x="732" y="4835"/>
                          <a:pt x="92" y="5500"/>
                          <a:pt x="92" y="5500"/>
                        </a:cubicBezTo>
                        <a:cubicBezTo>
                          <a:pt x="92" y="5500"/>
                          <a:pt x="1" y="5657"/>
                          <a:pt x="1" y="5892"/>
                        </a:cubicBezTo>
                        <a:cubicBezTo>
                          <a:pt x="1" y="6115"/>
                          <a:pt x="131" y="6127"/>
                          <a:pt x="693" y="6127"/>
                        </a:cubicBezTo>
                        <a:lnTo>
                          <a:pt x="14345" y="6127"/>
                        </a:lnTo>
                        <a:cubicBezTo>
                          <a:pt x="14906" y="6127"/>
                          <a:pt x="15037" y="6115"/>
                          <a:pt x="15037" y="5892"/>
                        </a:cubicBezTo>
                        <a:cubicBezTo>
                          <a:pt x="15037" y="5657"/>
                          <a:pt x="14946" y="5500"/>
                          <a:pt x="14946" y="5500"/>
                        </a:cubicBezTo>
                        <a:cubicBezTo>
                          <a:pt x="14946" y="5500"/>
                          <a:pt x="14305" y="4835"/>
                          <a:pt x="13495" y="4116"/>
                        </a:cubicBezTo>
                        <a:cubicBezTo>
                          <a:pt x="12699" y="3398"/>
                          <a:pt x="12804" y="2875"/>
                          <a:pt x="12804" y="2875"/>
                        </a:cubicBezTo>
                        <a:lnTo>
                          <a:pt x="12595" y="1"/>
                        </a:lnTo>
                        <a:close/>
                      </a:path>
                    </a:pathLst>
                  </a:custGeom>
                  <a:solidFill>
                    <a:srgbClr val="E2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2392;p61">
                    <a:extLst>
                      <a:ext uri="{FF2B5EF4-FFF2-40B4-BE49-F238E27FC236}">
                        <a16:creationId xmlns:a16="http://schemas.microsoft.com/office/drawing/2014/main" id="{AE51D164-B3C4-4836-86FF-9337C394CDE6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297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32544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30035"/>
                        </a:lnTo>
                        <a:cubicBezTo>
                          <a:pt x="0" y="31420"/>
                          <a:pt x="1124" y="32544"/>
                          <a:pt x="2509" y="32544"/>
                        </a:cubicBezTo>
                        <a:lnTo>
                          <a:pt x="46965" y="32544"/>
                        </a:lnTo>
                        <a:cubicBezTo>
                          <a:pt x="48350" y="32544"/>
                          <a:pt x="49474" y="31420"/>
                          <a:pt x="49474" y="30035"/>
                        </a:cubicBez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2393;p61">
                    <a:extLst>
                      <a:ext uri="{FF2B5EF4-FFF2-40B4-BE49-F238E27FC236}">
                        <a16:creationId xmlns:a16="http://schemas.microsoft.com/office/drawing/2014/main" id="{EC4A2E15-C1C4-410C-8FFF-1069878BA3FE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0670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29278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29278"/>
                        </a:lnTo>
                        <a:lnTo>
                          <a:pt x="49474" y="29278"/>
                        </a:ln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8" name="Google Shape;2395;p61">
                <a:extLst>
                  <a:ext uri="{FF2B5EF4-FFF2-40B4-BE49-F238E27FC236}">
                    <a16:creationId xmlns:a16="http://schemas.microsoft.com/office/drawing/2014/main" id="{EF47AA63-4E8A-4342-9193-8065472C752A}"/>
                  </a:ext>
                </a:extLst>
              </p:cNvPr>
              <p:cNvSpPr/>
              <p:nvPr/>
            </p:nvSpPr>
            <p:spPr>
              <a:xfrm>
                <a:off x="2456396" y="3680482"/>
                <a:ext cx="169933" cy="170781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3020" extrusionOk="0">
                    <a:moveTo>
                      <a:pt x="1503" y="1"/>
                    </a:moveTo>
                    <a:cubicBezTo>
                      <a:pt x="667" y="1"/>
                      <a:pt x="0" y="680"/>
                      <a:pt x="0" y="1504"/>
                    </a:cubicBezTo>
                    <a:cubicBezTo>
                      <a:pt x="0" y="2340"/>
                      <a:pt x="667" y="3019"/>
                      <a:pt x="1503" y="3019"/>
                    </a:cubicBezTo>
                    <a:cubicBezTo>
                      <a:pt x="2326" y="3019"/>
                      <a:pt x="3005" y="2340"/>
                      <a:pt x="3005" y="1504"/>
                    </a:cubicBezTo>
                    <a:cubicBezTo>
                      <a:pt x="3005" y="680"/>
                      <a:pt x="2326" y="1"/>
                      <a:pt x="1503" y="1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2396;p61">
              <a:extLst>
                <a:ext uri="{FF2B5EF4-FFF2-40B4-BE49-F238E27FC236}">
                  <a16:creationId xmlns:a16="http://schemas.microsoft.com/office/drawing/2014/main" id="{C8A41A67-F91E-4CE4-A99D-07E0E04E4CFD}"/>
                </a:ext>
              </a:extLst>
            </p:cNvPr>
            <p:cNvGrpSpPr/>
            <p:nvPr/>
          </p:nvGrpSpPr>
          <p:grpSpPr>
            <a:xfrm>
              <a:off x="4760325" y="4066113"/>
              <a:ext cx="535300" cy="194950"/>
              <a:chOff x="5054325" y="1441125"/>
              <a:chExt cx="535300" cy="194950"/>
            </a:xfrm>
          </p:grpSpPr>
          <p:sp>
            <p:nvSpPr>
              <p:cNvPr id="34" name="Google Shape;2397;p61">
                <a:extLst>
                  <a:ext uri="{FF2B5EF4-FFF2-40B4-BE49-F238E27FC236}">
                    <a16:creationId xmlns:a16="http://schemas.microsoft.com/office/drawing/2014/main" id="{9B97ACE9-E9DC-4F52-BA35-21B338649E84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398;p61">
                <a:extLst>
                  <a:ext uri="{FF2B5EF4-FFF2-40B4-BE49-F238E27FC236}">
                    <a16:creationId xmlns:a16="http://schemas.microsoft.com/office/drawing/2014/main" id="{AC0E5699-E518-47C4-92C3-F381217DE66A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7" name="Google Shape;517;p37"/>
          <p:cNvSpPr txBox="1">
            <a:spLocks noGrp="1"/>
          </p:cNvSpPr>
          <p:nvPr>
            <p:ph type="title"/>
          </p:nvPr>
        </p:nvSpPr>
        <p:spPr>
          <a:xfrm>
            <a:off x="429601" y="269248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Interface - campaign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BA7E941-D4AC-41BA-930A-0DA43B53C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766" y="1141885"/>
            <a:ext cx="4796236" cy="269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473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2361;p61">
            <a:extLst>
              <a:ext uri="{FF2B5EF4-FFF2-40B4-BE49-F238E27FC236}">
                <a16:creationId xmlns:a16="http://schemas.microsoft.com/office/drawing/2014/main" id="{2B7DC7D7-4A1C-4D28-875B-62D05AEFFCCA}"/>
              </a:ext>
            </a:extLst>
          </p:cNvPr>
          <p:cNvGrpSpPr/>
          <p:nvPr/>
        </p:nvGrpSpPr>
        <p:grpSpPr>
          <a:xfrm>
            <a:off x="1158367" y="-250692"/>
            <a:ext cx="7299832" cy="5124290"/>
            <a:chOff x="560831" y="857250"/>
            <a:chExt cx="4734794" cy="3453734"/>
          </a:xfrm>
        </p:grpSpPr>
        <p:grpSp>
          <p:nvGrpSpPr>
            <p:cNvPr id="31" name="Google Shape;2362;p61">
              <a:extLst>
                <a:ext uri="{FF2B5EF4-FFF2-40B4-BE49-F238E27FC236}">
                  <a16:creationId xmlns:a16="http://schemas.microsoft.com/office/drawing/2014/main" id="{5B3C302E-54C2-484E-981B-090FDDDF5FFD}"/>
                </a:ext>
              </a:extLst>
            </p:cNvPr>
            <p:cNvGrpSpPr/>
            <p:nvPr/>
          </p:nvGrpSpPr>
          <p:grpSpPr>
            <a:xfrm>
              <a:off x="806675" y="1055513"/>
              <a:ext cx="535300" cy="194950"/>
              <a:chOff x="5054325" y="1441125"/>
              <a:chExt cx="535300" cy="194950"/>
            </a:xfrm>
          </p:grpSpPr>
          <p:sp>
            <p:nvSpPr>
              <p:cNvPr id="66" name="Google Shape;2363;p61">
                <a:extLst>
                  <a:ext uri="{FF2B5EF4-FFF2-40B4-BE49-F238E27FC236}">
                    <a16:creationId xmlns:a16="http://schemas.microsoft.com/office/drawing/2014/main" id="{7E80B899-ECD5-463C-B820-C7AE60136DDD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364;p61">
                <a:extLst>
                  <a:ext uri="{FF2B5EF4-FFF2-40B4-BE49-F238E27FC236}">
                    <a16:creationId xmlns:a16="http://schemas.microsoft.com/office/drawing/2014/main" id="{AFB83E31-F72F-4D63-9510-8F5039A14011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2365;p61">
              <a:extLst>
                <a:ext uri="{FF2B5EF4-FFF2-40B4-BE49-F238E27FC236}">
                  <a16:creationId xmlns:a16="http://schemas.microsoft.com/office/drawing/2014/main" id="{6247E648-E61B-45DD-B808-CB90506DD356}"/>
                </a:ext>
              </a:extLst>
            </p:cNvPr>
            <p:cNvGrpSpPr/>
            <p:nvPr/>
          </p:nvGrpSpPr>
          <p:grpSpPr>
            <a:xfrm>
              <a:off x="560831" y="857250"/>
              <a:ext cx="4265864" cy="3453734"/>
              <a:chOff x="408431" y="857250"/>
              <a:chExt cx="4265864" cy="3453734"/>
            </a:xfrm>
          </p:grpSpPr>
          <p:grpSp>
            <p:nvGrpSpPr>
              <p:cNvPr id="36" name="Google Shape;2366;p61">
                <a:extLst>
                  <a:ext uri="{FF2B5EF4-FFF2-40B4-BE49-F238E27FC236}">
                    <a16:creationId xmlns:a16="http://schemas.microsoft.com/office/drawing/2014/main" id="{256A6703-CFA7-4B25-AFB9-AD87AAEC4815}"/>
                  </a:ext>
                </a:extLst>
              </p:cNvPr>
              <p:cNvGrpSpPr/>
              <p:nvPr/>
            </p:nvGrpSpPr>
            <p:grpSpPr>
              <a:xfrm>
                <a:off x="408431" y="857250"/>
                <a:ext cx="4265864" cy="3453734"/>
                <a:chOff x="408431" y="885825"/>
                <a:chExt cx="4265864" cy="3453734"/>
              </a:xfrm>
            </p:grpSpPr>
            <p:sp>
              <p:nvSpPr>
                <p:cNvPr id="39" name="Google Shape;2367;p61">
                  <a:extLst>
                    <a:ext uri="{FF2B5EF4-FFF2-40B4-BE49-F238E27FC236}">
                      <a16:creationId xmlns:a16="http://schemas.microsoft.com/office/drawing/2014/main" id="{6C9551DD-7A21-41A9-A073-521FE50F0EA8}"/>
                    </a:ext>
                  </a:extLst>
                </p:cNvPr>
                <p:cNvSpPr/>
                <p:nvPr/>
              </p:nvSpPr>
              <p:spPr>
                <a:xfrm rot="4431507">
                  <a:off x="1298565" y="1108345"/>
                  <a:ext cx="2485592" cy="26922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95" h="56643" extrusionOk="0">
                      <a:moveTo>
                        <a:pt x="34089" y="1"/>
                      </a:moveTo>
                      <a:cubicBezTo>
                        <a:pt x="24362" y="1"/>
                        <a:pt x="14276" y="5165"/>
                        <a:pt x="7721" y="14507"/>
                      </a:cubicBezTo>
                      <a:cubicBezTo>
                        <a:pt x="0" y="25449"/>
                        <a:pt x="0" y="39674"/>
                        <a:pt x="4073" y="47790"/>
                      </a:cubicBezTo>
                      <a:cubicBezTo>
                        <a:pt x="6880" y="53403"/>
                        <a:pt x="15284" y="56643"/>
                        <a:pt x="24467" y="56643"/>
                      </a:cubicBezTo>
                      <a:cubicBezTo>
                        <a:pt x="30700" y="56643"/>
                        <a:pt x="37292" y="55150"/>
                        <a:pt x="42737" y="51893"/>
                      </a:cubicBezTo>
                      <a:cubicBezTo>
                        <a:pt x="56293" y="43839"/>
                        <a:pt x="61795" y="13261"/>
                        <a:pt x="48329" y="4264"/>
                      </a:cubicBezTo>
                      <a:cubicBezTo>
                        <a:pt x="44035" y="1376"/>
                        <a:pt x="39110" y="1"/>
                        <a:pt x="3408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" name="Google Shape;2368;p61">
                  <a:extLst>
                    <a:ext uri="{FF2B5EF4-FFF2-40B4-BE49-F238E27FC236}">
                      <a16:creationId xmlns:a16="http://schemas.microsoft.com/office/drawing/2014/main" id="{0F8D9991-9BB8-43D9-BA8C-A208D7F5BEBD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61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5127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cubicBezTo>
                        <a:pt x="891" y="4878"/>
                        <a:pt x="1653" y="5126"/>
                        <a:pt x="2400" y="5126"/>
                      </a:cubicBezTo>
                      <a:cubicBezTo>
                        <a:pt x="5795" y="5126"/>
                        <a:pt x="8884" y="1"/>
                        <a:pt x="8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369;p61">
                  <a:extLst>
                    <a:ext uri="{FF2B5EF4-FFF2-40B4-BE49-F238E27FC236}">
                      <a16:creationId xmlns:a16="http://schemas.microsoft.com/office/drawing/2014/main" id="{B5AFE3AA-D862-4879-870D-4FFFCF4A3776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01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4273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lnTo>
                        <a:pt x="888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370;p61">
                  <a:extLst>
                    <a:ext uri="{FF2B5EF4-FFF2-40B4-BE49-F238E27FC236}">
                      <a16:creationId xmlns:a16="http://schemas.microsoft.com/office/drawing/2014/main" id="{E3633C58-3483-4421-838A-7E102A366111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5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380" extrusionOk="0">
                      <a:moveTo>
                        <a:pt x="7042" y="1"/>
                      </a:moveTo>
                      <a:lnTo>
                        <a:pt x="7042" y="1"/>
                      </a:lnTo>
                      <a:cubicBezTo>
                        <a:pt x="1" y="2979"/>
                        <a:pt x="1372" y="6089"/>
                        <a:pt x="1438" y="6219"/>
                      </a:cubicBezTo>
                      <a:cubicBezTo>
                        <a:pt x="1795" y="6329"/>
                        <a:pt x="2131" y="6379"/>
                        <a:pt x="2448" y="6379"/>
                      </a:cubicBezTo>
                      <a:cubicBezTo>
                        <a:pt x="6006" y="6379"/>
                        <a:pt x="7042" y="1"/>
                        <a:pt x="704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371;p61">
                  <a:extLst>
                    <a:ext uri="{FF2B5EF4-FFF2-40B4-BE49-F238E27FC236}">
                      <a16:creationId xmlns:a16="http://schemas.microsoft.com/office/drawing/2014/main" id="{00BD0BDD-557A-45EF-BD19-F8CBA9174F19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3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220" extrusionOk="0">
                      <a:moveTo>
                        <a:pt x="7042" y="1"/>
                      </a:moveTo>
                      <a:cubicBezTo>
                        <a:pt x="1" y="2979"/>
                        <a:pt x="1372" y="6089"/>
                        <a:pt x="1438" y="6219"/>
                      </a:cubicBezTo>
                      <a:lnTo>
                        <a:pt x="70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372;p61">
                  <a:extLst>
                    <a:ext uri="{FF2B5EF4-FFF2-40B4-BE49-F238E27FC236}">
                      <a16:creationId xmlns:a16="http://schemas.microsoft.com/office/drawing/2014/main" id="{D8FC5883-3E7F-47C0-BA30-432DBAFA7672}"/>
                    </a:ext>
                  </a:extLst>
                </p:cNvPr>
                <p:cNvSpPr/>
                <p:nvPr/>
              </p:nvSpPr>
              <p:spPr>
                <a:xfrm>
                  <a:off x="4179883" y="1560390"/>
                  <a:ext cx="390206" cy="46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7" h="6626" extrusionOk="0">
                      <a:moveTo>
                        <a:pt x="5401" y="1"/>
                      </a:moveTo>
                      <a:cubicBezTo>
                        <a:pt x="5346" y="1"/>
                        <a:pt x="5305" y="47"/>
                        <a:pt x="5305" y="94"/>
                      </a:cubicBezTo>
                      <a:cubicBezTo>
                        <a:pt x="5187" y="1635"/>
                        <a:pt x="3358" y="3778"/>
                        <a:pt x="1" y="6352"/>
                      </a:cubicBezTo>
                      <a:lnTo>
                        <a:pt x="13" y="6626"/>
                      </a:lnTo>
                      <a:cubicBezTo>
                        <a:pt x="1476" y="5516"/>
                        <a:pt x="2678" y="4457"/>
                        <a:pt x="3567" y="3504"/>
                      </a:cubicBezTo>
                      <a:cubicBezTo>
                        <a:pt x="4795" y="2197"/>
                        <a:pt x="5448" y="1060"/>
                        <a:pt x="5526" y="120"/>
                      </a:cubicBezTo>
                      <a:cubicBezTo>
                        <a:pt x="5526" y="55"/>
                        <a:pt x="5474" y="3"/>
                        <a:pt x="5422" y="3"/>
                      </a:cubicBezTo>
                      <a:cubicBezTo>
                        <a:pt x="5415" y="1"/>
                        <a:pt x="5408" y="1"/>
                        <a:pt x="540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373;p61">
                  <a:extLst>
                    <a:ext uri="{FF2B5EF4-FFF2-40B4-BE49-F238E27FC236}">
                      <a16:creationId xmlns:a16="http://schemas.microsoft.com/office/drawing/2014/main" id="{2E8B465F-A6FC-4357-8EF6-1E73DFFDD768}"/>
                    </a:ext>
                  </a:extLst>
                </p:cNvPr>
                <p:cNvSpPr/>
                <p:nvPr/>
              </p:nvSpPr>
              <p:spPr>
                <a:xfrm>
                  <a:off x="4501748" y="1670738"/>
                  <a:ext cx="129198" cy="6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911" extrusionOk="0">
                      <a:moveTo>
                        <a:pt x="965" y="1"/>
                      </a:moveTo>
                      <a:cubicBezTo>
                        <a:pt x="620" y="1"/>
                        <a:pt x="248" y="153"/>
                        <a:pt x="0" y="687"/>
                      </a:cubicBezTo>
                      <a:cubicBezTo>
                        <a:pt x="0" y="687"/>
                        <a:pt x="192" y="911"/>
                        <a:pt x="573" y="911"/>
                      </a:cubicBezTo>
                      <a:cubicBezTo>
                        <a:pt x="874" y="911"/>
                        <a:pt x="1293" y="770"/>
                        <a:pt x="1829" y="269"/>
                      </a:cubicBezTo>
                      <a:cubicBezTo>
                        <a:pt x="1829" y="269"/>
                        <a:pt x="1422" y="1"/>
                        <a:pt x="9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374;p61">
                  <a:extLst>
                    <a:ext uri="{FF2B5EF4-FFF2-40B4-BE49-F238E27FC236}">
                      <a16:creationId xmlns:a16="http://schemas.microsoft.com/office/drawing/2014/main" id="{3EDAA380-54E3-4053-ACA0-35E1AADED65B}"/>
                    </a:ext>
                  </a:extLst>
                </p:cNvPr>
                <p:cNvSpPr/>
                <p:nvPr/>
              </p:nvSpPr>
              <p:spPr>
                <a:xfrm>
                  <a:off x="4375445" y="1631555"/>
                  <a:ext cx="137458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" h="1856" extrusionOk="0">
                      <a:moveTo>
                        <a:pt x="889" y="0"/>
                      </a:moveTo>
                      <a:lnTo>
                        <a:pt x="889" y="0"/>
                      </a:lnTo>
                      <a:cubicBezTo>
                        <a:pt x="888" y="0"/>
                        <a:pt x="0" y="1202"/>
                        <a:pt x="1202" y="1855"/>
                      </a:cubicBezTo>
                      <a:cubicBezTo>
                        <a:pt x="1202" y="1855"/>
                        <a:pt x="1946" y="1280"/>
                        <a:pt x="88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2375;p61">
                  <a:extLst>
                    <a:ext uri="{FF2B5EF4-FFF2-40B4-BE49-F238E27FC236}">
                      <a16:creationId xmlns:a16="http://schemas.microsoft.com/office/drawing/2014/main" id="{4BAEF021-DD1F-485B-A1CA-1FF66AF01C8D}"/>
                    </a:ext>
                  </a:extLst>
                </p:cNvPr>
                <p:cNvSpPr/>
                <p:nvPr/>
              </p:nvSpPr>
              <p:spPr>
                <a:xfrm>
                  <a:off x="4486075" y="1485836"/>
                  <a:ext cx="128280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1856" extrusionOk="0">
                      <a:moveTo>
                        <a:pt x="1229" y="0"/>
                      </a:moveTo>
                      <a:cubicBezTo>
                        <a:pt x="1229" y="0"/>
                        <a:pt x="1" y="836"/>
                        <a:pt x="915" y="1855"/>
                      </a:cubicBezTo>
                      <a:cubicBezTo>
                        <a:pt x="915" y="1855"/>
                        <a:pt x="1816" y="1568"/>
                        <a:pt x="1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2376;p61">
                  <a:extLst>
                    <a:ext uri="{FF2B5EF4-FFF2-40B4-BE49-F238E27FC236}">
                      <a16:creationId xmlns:a16="http://schemas.microsoft.com/office/drawing/2014/main" id="{B25EAA03-6E84-49E0-B96D-B95994C5A776}"/>
                    </a:ext>
                  </a:extLst>
                </p:cNvPr>
                <p:cNvSpPr/>
                <p:nvPr/>
              </p:nvSpPr>
              <p:spPr>
                <a:xfrm>
                  <a:off x="4379116" y="1825916"/>
                  <a:ext cx="131034" cy="60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" h="853" extrusionOk="0">
                      <a:moveTo>
                        <a:pt x="789" y="1"/>
                      </a:moveTo>
                      <a:cubicBezTo>
                        <a:pt x="544" y="1"/>
                        <a:pt x="274" y="101"/>
                        <a:pt x="0" y="383"/>
                      </a:cubicBezTo>
                      <a:cubicBezTo>
                        <a:pt x="0" y="383"/>
                        <a:pt x="175" y="852"/>
                        <a:pt x="869" y="852"/>
                      </a:cubicBezTo>
                      <a:cubicBezTo>
                        <a:pt x="1123" y="852"/>
                        <a:pt x="1446" y="789"/>
                        <a:pt x="1856" y="618"/>
                      </a:cubicBezTo>
                      <a:cubicBezTo>
                        <a:pt x="1856" y="618"/>
                        <a:pt x="1397" y="1"/>
                        <a:pt x="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2377;p61">
                  <a:extLst>
                    <a:ext uri="{FF2B5EF4-FFF2-40B4-BE49-F238E27FC236}">
                      <a16:creationId xmlns:a16="http://schemas.microsoft.com/office/drawing/2014/main" id="{C29B3391-F7E4-4694-A8FF-93B16E828AD0}"/>
                    </a:ext>
                  </a:extLst>
                </p:cNvPr>
                <p:cNvSpPr/>
                <p:nvPr/>
              </p:nvSpPr>
              <p:spPr>
                <a:xfrm>
                  <a:off x="4253660" y="1756940"/>
                  <a:ext cx="134775" cy="13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9" h="1896" extrusionOk="0">
                      <a:moveTo>
                        <a:pt x="1085" y="1"/>
                      </a:moveTo>
                      <a:cubicBezTo>
                        <a:pt x="1084" y="1"/>
                        <a:pt x="1" y="1034"/>
                        <a:pt x="1072" y="1896"/>
                      </a:cubicBezTo>
                      <a:cubicBezTo>
                        <a:pt x="1072" y="1896"/>
                        <a:pt x="1908" y="1452"/>
                        <a:pt x="1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2378;p61">
                  <a:extLst>
                    <a:ext uri="{FF2B5EF4-FFF2-40B4-BE49-F238E27FC236}">
                      <a16:creationId xmlns:a16="http://schemas.microsoft.com/office/drawing/2014/main" id="{8803296D-1A8D-4A11-85A5-EC4C81BB6786}"/>
                    </a:ext>
                  </a:extLst>
                </p:cNvPr>
                <p:cNvSpPr/>
                <p:nvPr/>
              </p:nvSpPr>
              <p:spPr>
                <a:xfrm>
                  <a:off x="4267498" y="1923203"/>
                  <a:ext cx="130116" cy="6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" h="855" extrusionOk="0">
                      <a:moveTo>
                        <a:pt x="773" y="1"/>
                      </a:moveTo>
                      <a:cubicBezTo>
                        <a:pt x="534" y="1"/>
                        <a:pt x="270" y="97"/>
                        <a:pt x="0" y="363"/>
                      </a:cubicBezTo>
                      <a:cubicBezTo>
                        <a:pt x="0" y="363"/>
                        <a:pt x="173" y="854"/>
                        <a:pt x="890" y="854"/>
                      </a:cubicBezTo>
                      <a:cubicBezTo>
                        <a:pt x="1138" y="854"/>
                        <a:pt x="1450" y="796"/>
                        <a:pt x="1843" y="638"/>
                      </a:cubicBezTo>
                      <a:cubicBezTo>
                        <a:pt x="1843" y="638"/>
                        <a:pt x="1388" y="1"/>
                        <a:pt x="7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2379;p61">
                  <a:extLst>
                    <a:ext uri="{FF2B5EF4-FFF2-40B4-BE49-F238E27FC236}">
                      <a16:creationId xmlns:a16="http://schemas.microsoft.com/office/drawing/2014/main" id="{0A153E5C-9DF7-400C-A7A4-D3B120D121E9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90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553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873" y="5534"/>
                        <a:pt x="6352" y="5534"/>
                      </a:cubicBezTo>
                      <a:cubicBezTo>
                        <a:pt x="7030" y="5534"/>
                        <a:pt x="7732" y="5324"/>
                        <a:pt x="8440" y="4820"/>
                      </a:cubicBez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2380;p61">
                  <a:extLst>
                    <a:ext uri="{FF2B5EF4-FFF2-40B4-BE49-F238E27FC236}">
                      <a16:creationId xmlns:a16="http://schemas.microsoft.com/office/drawing/2014/main" id="{5D3BC0E7-30A5-4FF7-A678-799CAE71F55A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4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4821" extrusionOk="0">
                      <a:moveTo>
                        <a:pt x="0" y="0"/>
                      </a:moveTo>
                      <a:lnTo>
                        <a:pt x="8440" y="4820"/>
                      </a:ln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2381;p61">
                  <a:extLst>
                    <a:ext uri="{FF2B5EF4-FFF2-40B4-BE49-F238E27FC236}">
                      <a16:creationId xmlns:a16="http://schemas.microsoft.com/office/drawing/2014/main" id="{CDB061BD-7B4C-4C11-AC1A-889AFB1D4C60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663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640" y="6662"/>
                        <a:pt x="4357" y="6662"/>
                      </a:cubicBezTo>
                      <a:cubicBezTo>
                        <a:pt x="4618" y="6662"/>
                        <a:pt x="4895" y="6629"/>
                        <a:pt x="5187" y="6559"/>
                      </a:cubicBez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2382;p61">
                  <a:extLst>
                    <a:ext uri="{FF2B5EF4-FFF2-40B4-BE49-F238E27FC236}">
                      <a16:creationId xmlns:a16="http://schemas.microsoft.com/office/drawing/2014/main" id="{2AC1CA88-EF88-48CA-9251-FC9AEDA9AAE0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63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560" extrusionOk="0">
                      <a:moveTo>
                        <a:pt x="1" y="1"/>
                      </a:moveTo>
                      <a:lnTo>
                        <a:pt x="5187" y="6559"/>
                      </a:ln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2383;p61">
                  <a:extLst>
                    <a:ext uri="{FF2B5EF4-FFF2-40B4-BE49-F238E27FC236}">
                      <a16:creationId xmlns:a16="http://schemas.microsoft.com/office/drawing/2014/main" id="{A952C80F-02E7-42D1-9053-2B6967B99EEB}"/>
                    </a:ext>
                  </a:extLst>
                </p:cNvPr>
                <p:cNvSpPr/>
                <p:nvPr/>
              </p:nvSpPr>
              <p:spPr>
                <a:xfrm>
                  <a:off x="444437" y="2202073"/>
                  <a:ext cx="551668" cy="259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4" h="3677" extrusionOk="0">
                      <a:moveTo>
                        <a:pt x="133" y="0"/>
                      </a:moveTo>
                      <a:cubicBezTo>
                        <a:pt x="115" y="0"/>
                        <a:pt x="97" y="6"/>
                        <a:pt x="79" y="19"/>
                      </a:cubicBezTo>
                      <a:cubicBezTo>
                        <a:pt x="27" y="45"/>
                        <a:pt x="1" y="123"/>
                        <a:pt x="40" y="176"/>
                      </a:cubicBezTo>
                      <a:cubicBezTo>
                        <a:pt x="510" y="986"/>
                        <a:pt x="1581" y="1731"/>
                        <a:pt x="3253" y="2397"/>
                      </a:cubicBezTo>
                      <a:cubicBezTo>
                        <a:pt x="4469" y="2867"/>
                        <a:pt x="5997" y="3299"/>
                        <a:pt x="7813" y="3677"/>
                      </a:cubicBezTo>
                      <a:lnTo>
                        <a:pt x="7695" y="3429"/>
                      </a:lnTo>
                      <a:cubicBezTo>
                        <a:pt x="3567" y="2553"/>
                        <a:pt x="994" y="1391"/>
                        <a:pt x="222" y="59"/>
                      </a:cubicBezTo>
                      <a:cubicBezTo>
                        <a:pt x="205" y="24"/>
                        <a:pt x="170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2384;p61">
                  <a:extLst>
                    <a:ext uri="{FF2B5EF4-FFF2-40B4-BE49-F238E27FC236}">
                      <a16:creationId xmlns:a16="http://schemas.microsoft.com/office/drawing/2014/main" id="{A0DC0BB6-FC6A-49CB-85CF-7F0435D1B318}"/>
                    </a:ext>
                  </a:extLst>
                </p:cNvPr>
                <p:cNvSpPr/>
                <p:nvPr/>
              </p:nvSpPr>
              <p:spPr>
                <a:xfrm>
                  <a:off x="444437" y="2299078"/>
                  <a:ext cx="128280" cy="61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871" extrusionOk="0">
                      <a:moveTo>
                        <a:pt x="1084" y="0"/>
                      </a:moveTo>
                      <a:cubicBezTo>
                        <a:pt x="431" y="0"/>
                        <a:pt x="1" y="723"/>
                        <a:pt x="1" y="723"/>
                      </a:cubicBezTo>
                      <a:cubicBezTo>
                        <a:pt x="336" y="829"/>
                        <a:pt x="610" y="870"/>
                        <a:pt x="835" y="870"/>
                      </a:cubicBezTo>
                      <a:cubicBezTo>
                        <a:pt x="1663" y="870"/>
                        <a:pt x="1816" y="305"/>
                        <a:pt x="1816" y="305"/>
                      </a:cubicBezTo>
                      <a:cubicBezTo>
                        <a:pt x="1552" y="83"/>
                        <a:pt x="1305" y="0"/>
                        <a:pt x="10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2385;p61">
                  <a:extLst>
                    <a:ext uri="{FF2B5EF4-FFF2-40B4-BE49-F238E27FC236}">
                      <a16:creationId xmlns:a16="http://schemas.microsoft.com/office/drawing/2014/main" id="{9EAD0064-5F7F-4020-A9CD-DD899FB7CD63}"/>
                    </a:ext>
                  </a:extLst>
                </p:cNvPr>
                <p:cNvSpPr/>
                <p:nvPr/>
              </p:nvSpPr>
              <p:spPr>
                <a:xfrm>
                  <a:off x="564386" y="2214428"/>
                  <a:ext cx="121785" cy="127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" h="1804" extrusionOk="0">
                      <a:moveTo>
                        <a:pt x="405" y="1"/>
                      </a:moveTo>
                      <a:lnTo>
                        <a:pt x="405" y="1"/>
                      </a:lnTo>
                      <a:cubicBezTo>
                        <a:pt x="0" y="1608"/>
                        <a:pt x="915" y="1804"/>
                        <a:pt x="915" y="1804"/>
                      </a:cubicBezTo>
                      <a:cubicBezTo>
                        <a:pt x="1725" y="706"/>
                        <a:pt x="405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2386;p61">
                  <a:extLst>
                    <a:ext uri="{FF2B5EF4-FFF2-40B4-BE49-F238E27FC236}">
                      <a16:creationId xmlns:a16="http://schemas.microsoft.com/office/drawing/2014/main" id="{C10079A4-3EC1-4EB4-A9C9-D118EC8DC083}"/>
                    </a:ext>
                  </a:extLst>
                </p:cNvPr>
                <p:cNvSpPr/>
                <p:nvPr/>
              </p:nvSpPr>
              <p:spPr>
                <a:xfrm>
                  <a:off x="408431" y="2140651"/>
                  <a:ext cx="104347" cy="109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544" extrusionOk="0">
                      <a:moveTo>
                        <a:pt x="1" y="1"/>
                      </a:moveTo>
                      <a:cubicBezTo>
                        <a:pt x="127" y="1453"/>
                        <a:pt x="853" y="1544"/>
                        <a:pt x="1032" y="1544"/>
                      </a:cubicBezTo>
                      <a:cubicBezTo>
                        <a:pt x="1058" y="1544"/>
                        <a:pt x="1072" y="1542"/>
                        <a:pt x="1072" y="1542"/>
                      </a:cubicBezTo>
                      <a:cubicBezTo>
                        <a:pt x="1478" y="223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2387;p61">
                  <a:extLst>
                    <a:ext uri="{FF2B5EF4-FFF2-40B4-BE49-F238E27FC236}">
                      <a16:creationId xmlns:a16="http://schemas.microsoft.com/office/drawing/2014/main" id="{831CE615-9395-45F5-AA50-56B9EB4E05E2}"/>
                    </a:ext>
                  </a:extLst>
                </p:cNvPr>
                <p:cNvSpPr/>
                <p:nvPr/>
              </p:nvSpPr>
              <p:spPr>
                <a:xfrm>
                  <a:off x="629833" y="2382244"/>
                  <a:ext cx="117196" cy="77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1099" extrusionOk="0">
                      <a:moveTo>
                        <a:pt x="1107" y="1"/>
                      </a:moveTo>
                      <a:cubicBezTo>
                        <a:pt x="224" y="1"/>
                        <a:pt x="0" y="1099"/>
                        <a:pt x="0" y="1099"/>
                      </a:cubicBezTo>
                      <a:cubicBezTo>
                        <a:pt x="1660" y="1034"/>
                        <a:pt x="1582" y="93"/>
                        <a:pt x="1582" y="93"/>
                      </a:cubicBezTo>
                      <a:cubicBezTo>
                        <a:pt x="1406" y="29"/>
                        <a:pt x="1248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2388;p61">
                  <a:extLst>
                    <a:ext uri="{FF2B5EF4-FFF2-40B4-BE49-F238E27FC236}">
                      <a16:creationId xmlns:a16="http://schemas.microsoft.com/office/drawing/2014/main" id="{736E8FAA-1085-4FE3-BF06-B5BE377FF54D}"/>
                    </a:ext>
                  </a:extLst>
                </p:cNvPr>
                <p:cNvSpPr/>
                <p:nvPr/>
              </p:nvSpPr>
              <p:spPr>
                <a:xfrm>
                  <a:off x="735944" y="2281781"/>
                  <a:ext cx="108865" cy="120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2" h="1700" extrusionOk="0">
                      <a:moveTo>
                        <a:pt x="117" y="1"/>
                      </a:moveTo>
                      <a:lnTo>
                        <a:pt x="117" y="1"/>
                      </a:lnTo>
                      <a:cubicBezTo>
                        <a:pt x="0" y="1660"/>
                        <a:pt x="941" y="1699"/>
                        <a:pt x="941" y="1699"/>
                      </a:cubicBezTo>
                      <a:cubicBezTo>
                        <a:pt x="1542" y="458"/>
                        <a:pt x="117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2389;p61">
                  <a:extLst>
                    <a:ext uri="{FF2B5EF4-FFF2-40B4-BE49-F238E27FC236}">
                      <a16:creationId xmlns:a16="http://schemas.microsoft.com/office/drawing/2014/main" id="{DE358BE9-63B5-4FEF-BA07-6B7C4F40BB21}"/>
                    </a:ext>
                  </a:extLst>
                </p:cNvPr>
                <p:cNvSpPr/>
                <p:nvPr/>
              </p:nvSpPr>
              <p:spPr>
                <a:xfrm>
                  <a:off x="773715" y="2421639"/>
                  <a:ext cx="116278" cy="78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7" h="1116" extrusionOk="0">
                      <a:moveTo>
                        <a:pt x="1099" y="1"/>
                      </a:moveTo>
                      <a:cubicBezTo>
                        <a:pt x="198" y="1"/>
                        <a:pt x="0" y="1116"/>
                        <a:pt x="0" y="1116"/>
                      </a:cubicBezTo>
                      <a:cubicBezTo>
                        <a:pt x="1646" y="1025"/>
                        <a:pt x="1555" y="84"/>
                        <a:pt x="1555" y="84"/>
                      </a:cubicBezTo>
                      <a:cubicBezTo>
                        <a:pt x="1386" y="26"/>
                        <a:pt x="1235" y="1"/>
                        <a:pt x="10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" name="Google Shape;2390;p61">
                  <a:extLst>
                    <a:ext uri="{FF2B5EF4-FFF2-40B4-BE49-F238E27FC236}">
                      <a16:creationId xmlns:a16="http://schemas.microsoft.com/office/drawing/2014/main" id="{CD6DF73C-B9FC-4075-A1C2-81869E703C4A}"/>
                    </a:ext>
                  </a:extLst>
                </p:cNvPr>
                <p:cNvGrpSpPr/>
                <p:nvPr/>
              </p:nvGrpSpPr>
              <p:grpSpPr>
                <a:xfrm>
                  <a:off x="822641" y="1648146"/>
                  <a:ext cx="3492864" cy="2691413"/>
                  <a:chOff x="822641" y="1648146"/>
                  <a:chExt cx="3492864" cy="2691413"/>
                </a:xfrm>
              </p:grpSpPr>
              <p:sp>
                <p:nvSpPr>
                  <p:cNvPr id="63" name="Google Shape;2391;p61">
                    <a:extLst>
                      <a:ext uri="{FF2B5EF4-FFF2-40B4-BE49-F238E27FC236}">
                        <a16:creationId xmlns:a16="http://schemas.microsoft.com/office/drawing/2014/main" id="{90407A4B-176A-4DCD-ACB0-934FDA37A0E5}"/>
                      </a:ext>
                    </a:extLst>
                  </p:cNvPr>
                  <p:cNvSpPr/>
                  <p:nvPr/>
                </p:nvSpPr>
                <p:spPr>
                  <a:xfrm>
                    <a:off x="2038232" y="3906922"/>
                    <a:ext cx="1061612" cy="4326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7" h="6128" extrusionOk="0">
                        <a:moveTo>
                          <a:pt x="2443" y="1"/>
                        </a:moveTo>
                        <a:lnTo>
                          <a:pt x="2222" y="2875"/>
                        </a:lnTo>
                        <a:cubicBezTo>
                          <a:pt x="2222" y="2875"/>
                          <a:pt x="2339" y="3398"/>
                          <a:pt x="1529" y="4116"/>
                        </a:cubicBezTo>
                        <a:cubicBezTo>
                          <a:pt x="732" y="4835"/>
                          <a:pt x="92" y="5500"/>
                          <a:pt x="92" y="5500"/>
                        </a:cubicBezTo>
                        <a:cubicBezTo>
                          <a:pt x="92" y="5500"/>
                          <a:pt x="1" y="5657"/>
                          <a:pt x="1" y="5892"/>
                        </a:cubicBezTo>
                        <a:cubicBezTo>
                          <a:pt x="1" y="6115"/>
                          <a:pt x="131" y="6127"/>
                          <a:pt x="693" y="6127"/>
                        </a:cubicBezTo>
                        <a:lnTo>
                          <a:pt x="14345" y="6127"/>
                        </a:lnTo>
                        <a:cubicBezTo>
                          <a:pt x="14906" y="6127"/>
                          <a:pt x="15037" y="6115"/>
                          <a:pt x="15037" y="5892"/>
                        </a:cubicBezTo>
                        <a:cubicBezTo>
                          <a:pt x="15037" y="5657"/>
                          <a:pt x="14946" y="5500"/>
                          <a:pt x="14946" y="5500"/>
                        </a:cubicBezTo>
                        <a:cubicBezTo>
                          <a:pt x="14946" y="5500"/>
                          <a:pt x="14305" y="4835"/>
                          <a:pt x="13495" y="4116"/>
                        </a:cubicBezTo>
                        <a:cubicBezTo>
                          <a:pt x="12699" y="3398"/>
                          <a:pt x="12804" y="2875"/>
                          <a:pt x="12804" y="2875"/>
                        </a:cubicBezTo>
                        <a:lnTo>
                          <a:pt x="12595" y="1"/>
                        </a:lnTo>
                        <a:close/>
                      </a:path>
                    </a:pathLst>
                  </a:custGeom>
                  <a:solidFill>
                    <a:srgbClr val="E2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2392;p61">
                    <a:extLst>
                      <a:ext uri="{FF2B5EF4-FFF2-40B4-BE49-F238E27FC236}">
                        <a16:creationId xmlns:a16="http://schemas.microsoft.com/office/drawing/2014/main" id="{AE51D164-B3C4-4836-86FF-9337C394CDE6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297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32544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30035"/>
                        </a:lnTo>
                        <a:cubicBezTo>
                          <a:pt x="0" y="31420"/>
                          <a:pt x="1124" y="32544"/>
                          <a:pt x="2509" y="32544"/>
                        </a:cubicBezTo>
                        <a:lnTo>
                          <a:pt x="46965" y="32544"/>
                        </a:lnTo>
                        <a:cubicBezTo>
                          <a:pt x="48350" y="32544"/>
                          <a:pt x="49474" y="31420"/>
                          <a:pt x="49474" y="30035"/>
                        </a:cubicBez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2393;p61">
                    <a:extLst>
                      <a:ext uri="{FF2B5EF4-FFF2-40B4-BE49-F238E27FC236}">
                        <a16:creationId xmlns:a16="http://schemas.microsoft.com/office/drawing/2014/main" id="{EC4A2E15-C1C4-410C-8FFF-1069878BA3FE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0670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29278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29278"/>
                        </a:lnTo>
                        <a:lnTo>
                          <a:pt x="49474" y="29278"/>
                        </a:ln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8" name="Google Shape;2395;p61">
                <a:extLst>
                  <a:ext uri="{FF2B5EF4-FFF2-40B4-BE49-F238E27FC236}">
                    <a16:creationId xmlns:a16="http://schemas.microsoft.com/office/drawing/2014/main" id="{EF47AA63-4E8A-4342-9193-8065472C752A}"/>
                  </a:ext>
                </a:extLst>
              </p:cNvPr>
              <p:cNvSpPr/>
              <p:nvPr/>
            </p:nvSpPr>
            <p:spPr>
              <a:xfrm>
                <a:off x="2456396" y="3680482"/>
                <a:ext cx="169933" cy="170781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3020" extrusionOk="0">
                    <a:moveTo>
                      <a:pt x="1503" y="1"/>
                    </a:moveTo>
                    <a:cubicBezTo>
                      <a:pt x="667" y="1"/>
                      <a:pt x="0" y="680"/>
                      <a:pt x="0" y="1504"/>
                    </a:cubicBezTo>
                    <a:cubicBezTo>
                      <a:pt x="0" y="2340"/>
                      <a:pt x="667" y="3019"/>
                      <a:pt x="1503" y="3019"/>
                    </a:cubicBezTo>
                    <a:cubicBezTo>
                      <a:pt x="2326" y="3019"/>
                      <a:pt x="3005" y="2340"/>
                      <a:pt x="3005" y="1504"/>
                    </a:cubicBezTo>
                    <a:cubicBezTo>
                      <a:pt x="3005" y="680"/>
                      <a:pt x="2326" y="1"/>
                      <a:pt x="1503" y="1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2396;p61">
              <a:extLst>
                <a:ext uri="{FF2B5EF4-FFF2-40B4-BE49-F238E27FC236}">
                  <a16:creationId xmlns:a16="http://schemas.microsoft.com/office/drawing/2014/main" id="{C8A41A67-F91E-4CE4-A99D-07E0E04E4CFD}"/>
                </a:ext>
              </a:extLst>
            </p:cNvPr>
            <p:cNvGrpSpPr/>
            <p:nvPr/>
          </p:nvGrpSpPr>
          <p:grpSpPr>
            <a:xfrm>
              <a:off x="4760325" y="4066113"/>
              <a:ext cx="535300" cy="194950"/>
              <a:chOff x="5054325" y="1441125"/>
              <a:chExt cx="535300" cy="194950"/>
            </a:xfrm>
          </p:grpSpPr>
          <p:sp>
            <p:nvSpPr>
              <p:cNvPr id="34" name="Google Shape;2397;p61">
                <a:extLst>
                  <a:ext uri="{FF2B5EF4-FFF2-40B4-BE49-F238E27FC236}">
                    <a16:creationId xmlns:a16="http://schemas.microsoft.com/office/drawing/2014/main" id="{9B97ACE9-E9DC-4F52-BA35-21B338649E84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398;p61">
                <a:extLst>
                  <a:ext uri="{FF2B5EF4-FFF2-40B4-BE49-F238E27FC236}">
                    <a16:creationId xmlns:a16="http://schemas.microsoft.com/office/drawing/2014/main" id="{AC0E5699-E518-47C4-92C3-F381217DE66A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7" name="Google Shape;517;p37"/>
          <p:cNvSpPr txBox="1">
            <a:spLocks noGrp="1"/>
          </p:cNvSpPr>
          <p:nvPr>
            <p:ph type="title"/>
          </p:nvPr>
        </p:nvSpPr>
        <p:spPr>
          <a:xfrm>
            <a:off x="429601" y="269248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Interface - main</a:t>
            </a:r>
            <a:endParaRPr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6760F8E-9010-45AD-A096-88376C1FD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816" y="1114823"/>
            <a:ext cx="4933473" cy="2775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300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oogle Shape;2361;p61">
            <a:extLst>
              <a:ext uri="{FF2B5EF4-FFF2-40B4-BE49-F238E27FC236}">
                <a16:creationId xmlns:a16="http://schemas.microsoft.com/office/drawing/2014/main" id="{2B7DC7D7-4A1C-4D28-875B-62D05AEFFCCA}"/>
              </a:ext>
            </a:extLst>
          </p:cNvPr>
          <p:cNvGrpSpPr/>
          <p:nvPr/>
        </p:nvGrpSpPr>
        <p:grpSpPr>
          <a:xfrm>
            <a:off x="1158367" y="-250692"/>
            <a:ext cx="7299832" cy="5124290"/>
            <a:chOff x="560831" y="857250"/>
            <a:chExt cx="4734794" cy="3453734"/>
          </a:xfrm>
        </p:grpSpPr>
        <p:grpSp>
          <p:nvGrpSpPr>
            <p:cNvPr id="31" name="Google Shape;2362;p61">
              <a:extLst>
                <a:ext uri="{FF2B5EF4-FFF2-40B4-BE49-F238E27FC236}">
                  <a16:creationId xmlns:a16="http://schemas.microsoft.com/office/drawing/2014/main" id="{5B3C302E-54C2-484E-981B-090FDDDF5FFD}"/>
                </a:ext>
              </a:extLst>
            </p:cNvPr>
            <p:cNvGrpSpPr/>
            <p:nvPr/>
          </p:nvGrpSpPr>
          <p:grpSpPr>
            <a:xfrm>
              <a:off x="806675" y="1055513"/>
              <a:ext cx="535300" cy="194950"/>
              <a:chOff x="5054325" y="1441125"/>
              <a:chExt cx="535300" cy="194950"/>
            </a:xfrm>
          </p:grpSpPr>
          <p:sp>
            <p:nvSpPr>
              <p:cNvPr id="66" name="Google Shape;2363;p61">
                <a:extLst>
                  <a:ext uri="{FF2B5EF4-FFF2-40B4-BE49-F238E27FC236}">
                    <a16:creationId xmlns:a16="http://schemas.microsoft.com/office/drawing/2014/main" id="{7E80B899-ECD5-463C-B820-C7AE60136DDD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2364;p61">
                <a:extLst>
                  <a:ext uri="{FF2B5EF4-FFF2-40B4-BE49-F238E27FC236}">
                    <a16:creationId xmlns:a16="http://schemas.microsoft.com/office/drawing/2014/main" id="{AFB83E31-F72F-4D63-9510-8F5039A14011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" name="Google Shape;2365;p61">
              <a:extLst>
                <a:ext uri="{FF2B5EF4-FFF2-40B4-BE49-F238E27FC236}">
                  <a16:creationId xmlns:a16="http://schemas.microsoft.com/office/drawing/2014/main" id="{6247E648-E61B-45DD-B808-CB90506DD356}"/>
                </a:ext>
              </a:extLst>
            </p:cNvPr>
            <p:cNvGrpSpPr/>
            <p:nvPr/>
          </p:nvGrpSpPr>
          <p:grpSpPr>
            <a:xfrm>
              <a:off x="560831" y="857250"/>
              <a:ext cx="4265864" cy="3453734"/>
              <a:chOff x="408431" y="857250"/>
              <a:chExt cx="4265864" cy="3453734"/>
            </a:xfrm>
          </p:grpSpPr>
          <p:grpSp>
            <p:nvGrpSpPr>
              <p:cNvPr id="36" name="Google Shape;2366;p61">
                <a:extLst>
                  <a:ext uri="{FF2B5EF4-FFF2-40B4-BE49-F238E27FC236}">
                    <a16:creationId xmlns:a16="http://schemas.microsoft.com/office/drawing/2014/main" id="{256A6703-CFA7-4B25-AFB9-AD87AAEC4815}"/>
                  </a:ext>
                </a:extLst>
              </p:cNvPr>
              <p:cNvGrpSpPr/>
              <p:nvPr/>
            </p:nvGrpSpPr>
            <p:grpSpPr>
              <a:xfrm>
                <a:off x="408431" y="857250"/>
                <a:ext cx="4265864" cy="3453734"/>
                <a:chOff x="408431" y="885825"/>
                <a:chExt cx="4265864" cy="3453734"/>
              </a:xfrm>
            </p:grpSpPr>
            <p:sp>
              <p:nvSpPr>
                <p:cNvPr id="39" name="Google Shape;2367;p61">
                  <a:extLst>
                    <a:ext uri="{FF2B5EF4-FFF2-40B4-BE49-F238E27FC236}">
                      <a16:creationId xmlns:a16="http://schemas.microsoft.com/office/drawing/2014/main" id="{6C9551DD-7A21-41A9-A073-521FE50F0EA8}"/>
                    </a:ext>
                  </a:extLst>
                </p:cNvPr>
                <p:cNvSpPr/>
                <p:nvPr/>
              </p:nvSpPr>
              <p:spPr>
                <a:xfrm rot="4431507">
                  <a:off x="1298565" y="1108345"/>
                  <a:ext cx="2485592" cy="26922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95" h="56643" extrusionOk="0">
                      <a:moveTo>
                        <a:pt x="34089" y="1"/>
                      </a:moveTo>
                      <a:cubicBezTo>
                        <a:pt x="24362" y="1"/>
                        <a:pt x="14276" y="5165"/>
                        <a:pt x="7721" y="14507"/>
                      </a:cubicBezTo>
                      <a:cubicBezTo>
                        <a:pt x="0" y="25449"/>
                        <a:pt x="0" y="39674"/>
                        <a:pt x="4073" y="47790"/>
                      </a:cubicBezTo>
                      <a:cubicBezTo>
                        <a:pt x="6880" y="53403"/>
                        <a:pt x="15284" y="56643"/>
                        <a:pt x="24467" y="56643"/>
                      </a:cubicBezTo>
                      <a:cubicBezTo>
                        <a:pt x="30700" y="56643"/>
                        <a:pt x="37292" y="55150"/>
                        <a:pt x="42737" y="51893"/>
                      </a:cubicBezTo>
                      <a:cubicBezTo>
                        <a:pt x="56293" y="43839"/>
                        <a:pt x="61795" y="13261"/>
                        <a:pt x="48329" y="4264"/>
                      </a:cubicBezTo>
                      <a:cubicBezTo>
                        <a:pt x="44035" y="1376"/>
                        <a:pt x="39110" y="1"/>
                        <a:pt x="3408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40" name="Google Shape;2368;p61">
                  <a:extLst>
                    <a:ext uri="{FF2B5EF4-FFF2-40B4-BE49-F238E27FC236}">
                      <a16:creationId xmlns:a16="http://schemas.microsoft.com/office/drawing/2014/main" id="{0F8D9991-9BB8-43D9-BA8C-A208D7F5BEBD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61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5127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cubicBezTo>
                        <a:pt x="891" y="4878"/>
                        <a:pt x="1653" y="5126"/>
                        <a:pt x="2400" y="5126"/>
                      </a:cubicBezTo>
                      <a:cubicBezTo>
                        <a:pt x="5795" y="5126"/>
                        <a:pt x="8884" y="1"/>
                        <a:pt x="8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" name="Google Shape;2369;p61">
                  <a:extLst>
                    <a:ext uri="{FF2B5EF4-FFF2-40B4-BE49-F238E27FC236}">
                      <a16:creationId xmlns:a16="http://schemas.microsoft.com/office/drawing/2014/main" id="{B5AFE3AA-D862-4879-870D-4FFFCF4A3776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01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4273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lnTo>
                        <a:pt x="888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" name="Google Shape;2370;p61">
                  <a:extLst>
                    <a:ext uri="{FF2B5EF4-FFF2-40B4-BE49-F238E27FC236}">
                      <a16:creationId xmlns:a16="http://schemas.microsoft.com/office/drawing/2014/main" id="{E3633C58-3483-4421-838A-7E102A366111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5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380" extrusionOk="0">
                      <a:moveTo>
                        <a:pt x="7042" y="1"/>
                      </a:moveTo>
                      <a:lnTo>
                        <a:pt x="7042" y="1"/>
                      </a:lnTo>
                      <a:cubicBezTo>
                        <a:pt x="1" y="2979"/>
                        <a:pt x="1372" y="6089"/>
                        <a:pt x="1438" y="6219"/>
                      </a:cubicBezTo>
                      <a:cubicBezTo>
                        <a:pt x="1795" y="6329"/>
                        <a:pt x="2131" y="6379"/>
                        <a:pt x="2448" y="6379"/>
                      </a:cubicBezTo>
                      <a:cubicBezTo>
                        <a:pt x="6006" y="6379"/>
                        <a:pt x="7042" y="1"/>
                        <a:pt x="704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" name="Google Shape;2371;p61">
                  <a:extLst>
                    <a:ext uri="{FF2B5EF4-FFF2-40B4-BE49-F238E27FC236}">
                      <a16:creationId xmlns:a16="http://schemas.microsoft.com/office/drawing/2014/main" id="{00BD0BDD-557A-45EF-BD19-F8CBA9174F19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3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220" extrusionOk="0">
                      <a:moveTo>
                        <a:pt x="7042" y="1"/>
                      </a:moveTo>
                      <a:cubicBezTo>
                        <a:pt x="1" y="2979"/>
                        <a:pt x="1372" y="6089"/>
                        <a:pt x="1438" y="6219"/>
                      </a:cubicBezTo>
                      <a:lnTo>
                        <a:pt x="70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" name="Google Shape;2372;p61">
                  <a:extLst>
                    <a:ext uri="{FF2B5EF4-FFF2-40B4-BE49-F238E27FC236}">
                      <a16:creationId xmlns:a16="http://schemas.microsoft.com/office/drawing/2014/main" id="{D8FC5883-3E7F-47C0-BA30-432DBAFA7672}"/>
                    </a:ext>
                  </a:extLst>
                </p:cNvPr>
                <p:cNvSpPr/>
                <p:nvPr/>
              </p:nvSpPr>
              <p:spPr>
                <a:xfrm>
                  <a:off x="4179883" y="1560390"/>
                  <a:ext cx="390206" cy="46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7" h="6626" extrusionOk="0">
                      <a:moveTo>
                        <a:pt x="5401" y="1"/>
                      </a:moveTo>
                      <a:cubicBezTo>
                        <a:pt x="5346" y="1"/>
                        <a:pt x="5305" y="47"/>
                        <a:pt x="5305" y="94"/>
                      </a:cubicBezTo>
                      <a:cubicBezTo>
                        <a:pt x="5187" y="1635"/>
                        <a:pt x="3358" y="3778"/>
                        <a:pt x="1" y="6352"/>
                      </a:cubicBezTo>
                      <a:lnTo>
                        <a:pt x="13" y="6626"/>
                      </a:lnTo>
                      <a:cubicBezTo>
                        <a:pt x="1476" y="5516"/>
                        <a:pt x="2678" y="4457"/>
                        <a:pt x="3567" y="3504"/>
                      </a:cubicBezTo>
                      <a:cubicBezTo>
                        <a:pt x="4795" y="2197"/>
                        <a:pt x="5448" y="1060"/>
                        <a:pt x="5526" y="120"/>
                      </a:cubicBezTo>
                      <a:cubicBezTo>
                        <a:pt x="5526" y="55"/>
                        <a:pt x="5474" y="3"/>
                        <a:pt x="5422" y="3"/>
                      </a:cubicBezTo>
                      <a:cubicBezTo>
                        <a:pt x="5415" y="1"/>
                        <a:pt x="5408" y="1"/>
                        <a:pt x="540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2373;p61">
                  <a:extLst>
                    <a:ext uri="{FF2B5EF4-FFF2-40B4-BE49-F238E27FC236}">
                      <a16:creationId xmlns:a16="http://schemas.microsoft.com/office/drawing/2014/main" id="{2E8B465F-A6FC-4357-8EF6-1E73DFFDD768}"/>
                    </a:ext>
                  </a:extLst>
                </p:cNvPr>
                <p:cNvSpPr/>
                <p:nvPr/>
              </p:nvSpPr>
              <p:spPr>
                <a:xfrm>
                  <a:off x="4501748" y="1670738"/>
                  <a:ext cx="129198" cy="6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911" extrusionOk="0">
                      <a:moveTo>
                        <a:pt x="965" y="1"/>
                      </a:moveTo>
                      <a:cubicBezTo>
                        <a:pt x="620" y="1"/>
                        <a:pt x="248" y="153"/>
                        <a:pt x="0" y="687"/>
                      </a:cubicBezTo>
                      <a:cubicBezTo>
                        <a:pt x="0" y="687"/>
                        <a:pt x="192" y="911"/>
                        <a:pt x="573" y="911"/>
                      </a:cubicBezTo>
                      <a:cubicBezTo>
                        <a:pt x="874" y="911"/>
                        <a:pt x="1293" y="770"/>
                        <a:pt x="1829" y="269"/>
                      </a:cubicBezTo>
                      <a:cubicBezTo>
                        <a:pt x="1829" y="269"/>
                        <a:pt x="1422" y="1"/>
                        <a:pt x="9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2374;p61">
                  <a:extLst>
                    <a:ext uri="{FF2B5EF4-FFF2-40B4-BE49-F238E27FC236}">
                      <a16:creationId xmlns:a16="http://schemas.microsoft.com/office/drawing/2014/main" id="{3EDAA380-54E3-4053-ACA0-35E1AADED65B}"/>
                    </a:ext>
                  </a:extLst>
                </p:cNvPr>
                <p:cNvSpPr/>
                <p:nvPr/>
              </p:nvSpPr>
              <p:spPr>
                <a:xfrm>
                  <a:off x="4375445" y="1631555"/>
                  <a:ext cx="137458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" h="1856" extrusionOk="0">
                      <a:moveTo>
                        <a:pt x="889" y="0"/>
                      </a:moveTo>
                      <a:lnTo>
                        <a:pt x="889" y="0"/>
                      </a:lnTo>
                      <a:cubicBezTo>
                        <a:pt x="888" y="0"/>
                        <a:pt x="0" y="1202"/>
                        <a:pt x="1202" y="1855"/>
                      </a:cubicBezTo>
                      <a:cubicBezTo>
                        <a:pt x="1202" y="1855"/>
                        <a:pt x="1946" y="1280"/>
                        <a:pt x="88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2375;p61">
                  <a:extLst>
                    <a:ext uri="{FF2B5EF4-FFF2-40B4-BE49-F238E27FC236}">
                      <a16:creationId xmlns:a16="http://schemas.microsoft.com/office/drawing/2014/main" id="{4BAEF021-DD1F-485B-A1CA-1FF66AF01C8D}"/>
                    </a:ext>
                  </a:extLst>
                </p:cNvPr>
                <p:cNvSpPr/>
                <p:nvPr/>
              </p:nvSpPr>
              <p:spPr>
                <a:xfrm>
                  <a:off x="4486075" y="1485836"/>
                  <a:ext cx="128280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1856" extrusionOk="0">
                      <a:moveTo>
                        <a:pt x="1229" y="0"/>
                      </a:moveTo>
                      <a:cubicBezTo>
                        <a:pt x="1229" y="0"/>
                        <a:pt x="1" y="836"/>
                        <a:pt x="915" y="1855"/>
                      </a:cubicBezTo>
                      <a:cubicBezTo>
                        <a:pt x="915" y="1855"/>
                        <a:pt x="1816" y="1568"/>
                        <a:pt x="1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2376;p61">
                  <a:extLst>
                    <a:ext uri="{FF2B5EF4-FFF2-40B4-BE49-F238E27FC236}">
                      <a16:creationId xmlns:a16="http://schemas.microsoft.com/office/drawing/2014/main" id="{B25EAA03-6E84-49E0-B96D-B95994C5A776}"/>
                    </a:ext>
                  </a:extLst>
                </p:cNvPr>
                <p:cNvSpPr/>
                <p:nvPr/>
              </p:nvSpPr>
              <p:spPr>
                <a:xfrm>
                  <a:off x="4379116" y="1825916"/>
                  <a:ext cx="131034" cy="60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" h="853" extrusionOk="0">
                      <a:moveTo>
                        <a:pt x="789" y="1"/>
                      </a:moveTo>
                      <a:cubicBezTo>
                        <a:pt x="544" y="1"/>
                        <a:pt x="274" y="101"/>
                        <a:pt x="0" y="383"/>
                      </a:cubicBezTo>
                      <a:cubicBezTo>
                        <a:pt x="0" y="383"/>
                        <a:pt x="175" y="852"/>
                        <a:pt x="869" y="852"/>
                      </a:cubicBezTo>
                      <a:cubicBezTo>
                        <a:pt x="1123" y="852"/>
                        <a:pt x="1446" y="789"/>
                        <a:pt x="1856" y="618"/>
                      </a:cubicBezTo>
                      <a:cubicBezTo>
                        <a:pt x="1856" y="618"/>
                        <a:pt x="1397" y="1"/>
                        <a:pt x="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2377;p61">
                  <a:extLst>
                    <a:ext uri="{FF2B5EF4-FFF2-40B4-BE49-F238E27FC236}">
                      <a16:creationId xmlns:a16="http://schemas.microsoft.com/office/drawing/2014/main" id="{C29B3391-F7E4-4694-A8FF-93B16E828AD0}"/>
                    </a:ext>
                  </a:extLst>
                </p:cNvPr>
                <p:cNvSpPr/>
                <p:nvPr/>
              </p:nvSpPr>
              <p:spPr>
                <a:xfrm>
                  <a:off x="4253660" y="1756940"/>
                  <a:ext cx="134775" cy="13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9" h="1896" extrusionOk="0">
                      <a:moveTo>
                        <a:pt x="1085" y="1"/>
                      </a:moveTo>
                      <a:cubicBezTo>
                        <a:pt x="1084" y="1"/>
                        <a:pt x="1" y="1034"/>
                        <a:pt x="1072" y="1896"/>
                      </a:cubicBezTo>
                      <a:cubicBezTo>
                        <a:pt x="1072" y="1896"/>
                        <a:pt x="1908" y="1452"/>
                        <a:pt x="1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2378;p61">
                  <a:extLst>
                    <a:ext uri="{FF2B5EF4-FFF2-40B4-BE49-F238E27FC236}">
                      <a16:creationId xmlns:a16="http://schemas.microsoft.com/office/drawing/2014/main" id="{8803296D-1A8D-4A11-85A5-EC4C81BB6786}"/>
                    </a:ext>
                  </a:extLst>
                </p:cNvPr>
                <p:cNvSpPr/>
                <p:nvPr/>
              </p:nvSpPr>
              <p:spPr>
                <a:xfrm>
                  <a:off x="4267498" y="1923203"/>
                  <a:ext cx="130116" cy="6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" h="855" extrusionOk="0">
                      <a:moveTo>
                        <a:pt x="773" y="1"/>
                      </a:moveTo>
                      <a:cubicBezTo>
                        <a:pt x="534" y="1"/>
                        <a:pt x="270" y="97"/>
                        <a:pt x="0" y="363"/>
                      </a:cubicBezTo>
                      <a:cubicBezTo>
                        <a:pt x="0" y="363"/>
                        <a:pt x="173" y="854"/>
                        <a:pt x="890" y="854"/>
                      </a:cubicBezTo>
                      <a:cubicBezTo>
                        <a:pt x="1138" y="854"/>
                        <a:pt x="1450" y="796"/>
                        <a:pt x="1843" y="638"/>
                      </a:cubicBezTo>
                      <a:cubicBezTo>
                        <a:pt x="1843" y="638"/>
                        <a:pt x="1388" y="1"/>
                        <a:pt x="7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2379;p61">
                  <a:extLst>
                    <a:ext uri="{FF2B5EF4-FFF2-40B4-BE49-F238E27FC236}">
                      <a16:creationId xmlns:a16="http://schemas.microsoft.com/office/drawing/2014/main" id="{0A153E5C-9DF7-400C-A7A4-D3B120D121E9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90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553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873" y="5534"/>
                        <a:pt x="6352" y="5534"/>
                      </a:cubicBezTo>
                      <a:cubicBezTo>
                        <a:pt x="7030" y="5534"/>
                        <a:pt x="7732" y="5324"/>
                        <a:pt x="8440" y="4820"/>
                      </a:cubicBez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" name="Google Shape;2380;p61">
                  <a:extLst>
                    <a:ext uri="{FF2B5EF4-FFF2-40B4-BE49-F238E27FC236}">
                      <a16:creationId xmlns:a16="http://schemas.microsoft.com/office/drawing/2014/main" id="{5D3BC0E7-30A5-4FF7-A678-799CAE71F55A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4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4821" extrusionOk="0">
                      <a:moveTo>
                        <a:pt x="0" y="0"/>
                      </a:moveTo>
                      <a:lnTo>
                        <a:pt x="8440" y="4820"/>
                      </a:ln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" name="Google Shape;2381;p61">
                  <a:extLst>
                    <a:ext uri="{FF2B5EF4-FFF2-40B4-BE49-F238E27FC236}">
                      <a16:creationId xmlns:a16="http://schemas.microsoft.com/office/drawing/2014/main" id="{CDB061BD-7B4C-4C11-AC1A-889AFB1D4C60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663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640" y="6662"/>
                        <a:pt x="4357" y="6662"/>
                      </a:cubicBezTo>
                      <a:cubicBezTo>
                        <a:pt x="4618" y="6662"/>
                        <a:pt x="4895" y="6629"/>
                        <a:pt x="5187" y="6559"/>
                      </a:cubicBez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4" name="Google Shape;2382;p61">
                  <a:extLst>
                    <a:ext uri="{FF2B5EF4-FFF2-40B4-BE49-F238E27FC236}">
                      <a16:creationId xmlns:a16="http://schemas.microsoft.com/office/drawing/2014/main" id="{2AC1CA88-EF88-48CA-9251-FC9AEDA9AAE0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63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560" extrusionOk="0">
                      <a:moveTo>
                        <a:pt x="1" y="1"/>
                      </a:moveTo>
                      <a:lnTo>
                        <a:pt x="5187" y="6559"/>
                      </a:ln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" name="Google Shape;2383;p61">
                  <a:extLst>
                    <a:ext uri="{FF2B5EF4-FFF2-40B4-BE49-F238E27FC236}">
                      <a16:creationId xmlns:a16="http://schemas.microsoft.com/office/drawing/2014/main" id="{A952C80F-02E7-42D1-9053-2B6967B99EEB}"/>
                    </a:ext>
                  </a:extLst>
                </p:cNvPr>
                <p:cNvSpPr/>
                <p:nvPr/>
              </p:nvSpPr>
              <p:spPr>
                <a:xfrm>
                  <a:off x="444437" y="2202073"/>
                  <a:ext cx="551668" cy="259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4" h="3677" extrusionOk="0">
                      <a:moveTo>
                        <a:pt x="133" y="0"/>
                      </a:moveTo>
                      <a:cubicBezTo>
                        <a:pt x="115" y="0"/>
                        <a:pt x="97" y="6"/>
                        <a:pt x="79" y="19"/>
                      </a:cubicBezTo>
                      <a:cubicBezTo>
                        <a:pt x="27" y="45"/>
                        <a:pt x="1" y="123"/>
                        <a:pt x="40" y="176"/>
                      </a:cubicBezTo>
                      <a:cubicBezTo>
                        <a:pt x="510" y="986"/>
                        <a:pt x="1581" y="1731"/>
                        <a:pt x="3253" y="2397"/>
                      </a:cubicBezTo>
                      <a:cubicBezTo>
                        <a:pt x="4469" y="2867"/>
                        <a:pt x="5997" y="3299"/>
                        <a:pt x="7813" y="3677"/>
                      </a:cubicBezTo>
                      <a:lnTo>
                        <a:pt x="7695" y="3429"/>
                      </a:lnTo>
                      <a:cubicBezTo>
                        <a:pt x="3567" y="2553"/>
                        <a:pt x="994" y="1391"/>
                        <a:pt x="222" y="59"/>
                      </a:cubicBezTo>
                      <a:cubicBezTo>
                        <a:pt x="205" y="24"/>
                        <a:pt x="170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" name="Google Shape;2384;p61">
                  <a:extLst>
                    <a:ext uri="{FF2B5EF4-FFF2-40B4-BE49-F238E27FC236}">
                      <a16:creationId xmlns:a16="http://schemas.microsoft.com/office/drawing/2014/main" id="{A0DC0BB6-FC6A-49CB-85CF-7F0435D1B318}"/>
                    </a:ext>
                  </a:extLst>
                </p:cNvPr>
                <p:cNvSpPr/>
                <p:nvPr/>
              </p:nvSpPr>
              <p:spPr>
                <a:xfrm>
                  <a:off x="444437" y="2299078"/>
                  <a:ext cx="128280" cy="61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871" extrusionOk="0">
                      <a:moveTo>
                        <a:pt x="1084" y="0"/>
                      </a:moveTo>
                      <a:cubicBezTo>
                        <a:pt x="431" y="0"/>
                        <a:pt x="1" y="723"/>
                        <a:pt x="1" y="723"/>
                      </a:cubicBezTo>
                      <a:cubicBezTo>
                        <a:pt x="336" y="829"/>
                        <a:pt x="610" y="870"/>
                        <a:pt x="835" y="870"/>
                      </a:cubicBezTo>
                      <a:cubicBezTo>
                        <a:pt x="1663" y="870"/>
                        <a:pt x="1816" y="305"/>
                        <a:pt x="1816" y="305"/>
                      </a:cubicBezTo>
                      <a:cubicBezTo>
                        <a:pt x="1552" y="83"/>
                        <a:pt x="1305" y="0"/>
                        <a:pt x="10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" name="Google Shape;2385;p61">
                  <a:extLst>
                    <a:ext uri="{FF2B5EF4-FFF2-40B4-BE49-F238E27FC236}">
                      <a16:creationId xmlns:a16="http://schemas.microsoft.com/office/drawing/2014/main" id="{9EAD0064-5F7F-4020-A9CD-DD899FB7CD63}"/>
                    </a:ext>
                  </a:extLst>
                </p:cNvPr>
                <p:cNvSpPr/>
                <p:nvPr/>
              </p:nvSpPr>
              <p:spPr>
                <a:xfrm>
                  <a:off x="564386" y="2214428"/>
                  <a:ext cx="121785" cy="127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" h="1804" extrusionOk="0">
                      <a:moveTo>
                        <a:pt x="405" y="1"/>
                      </a:moveTo>
                      <a:lnTo>
                        <a:pt x="405" y="1"/>
                      </a:lnTo>
                      <a:cubicBezTo>
                        <a:pt x="0" y="1608"/>
                        <a:pt x="915" y="1804"/>
                        <a:pt x="915" y="1804"/>
                      </a:cubicBezTo>
                      <a:cubicBezTo>
                        <a:pt x="1725" y="706"/>
                        <a:pt x="405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" name="Google Shape;2386;p61">
                  <a:extLst>
                    <a:ext uri="{FF2B5EF4-FFF2-40B4-BE49-F238E27FC236}">
                      <a16:creationId xmlns:a16="http://schemas.microsoft.com/office/drawing/2014/main" id="{C10079A4-3EC1-4EB4-A9C9-D118EC8DC083}"/>
                    </a:ext>
                  </a:extLst>
                </p:cNvPr>
                <p:cNvSpPr/>
                <p:nvPr/>
              </p:nvSpPr>
              <p:spPr>
                <a:xfrm>
                  <a:off x="408431" y="2140651"/>
                  <a:ext cx="104347" cy="109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544" extrusionOk="0">
                      <a:moveTo>
                        <a:pt x="1" y="1"/>
                      </a:moveTo>
                      <a:cubicBezTo>
                        <a:pt x="127" y="1453"/>
                        <a:pt x="853" y="1544"/>
                        <a:pt x="1032" y="1544"/>
                      </a:cubicBezTo>
                      <a:cubicBezTo>
                        <a:pt x="1058" y="1544"/>
                        <a:pt x="1072" y="1542"/>
                        <a:pt x="1072" y="1542"/>
                      </a:cubicBezTo>
                      <a:cubicBezTo>
                        <a:pt x="1478" y="223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" name="Google Shape;2387;p61">
                  <a:extLst>
                    <a:ext uri="{FF2B5EF4-FFF2-40B4-BE49-F238E27FC236}">
                      <a16:creationId xmlns:a16="http://schemas.microsoft.com/office/drawing/2014/main" id="{831CE615-9395-45F5-AA50-56B9EB4E05E2}"/>
                    </a:ext>
                  </a:extLst>
                </p:cNvPr>
                <p:cNvSpPr/>
                <p:nvPr/>
              </p:nvSpPr>
              <p:spPr>
                <a:xfrm>
                  <a:off x="629833" y="2382244"/>
                  <a:ext cx="117196" cy="77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1099" extrusionOk="0">
                      <a:moveTo>
                        <a:pt x="1107" y="1"/>
                      </a:moveTo>
                      <a:cubicBezTo>
                        <a:pt x="224" y="1"/>
                        <a:pt x="0" y="1099"/>
                        <a:pt x="0" y="1099"/>
                      </a:cubicBezTo>
                      <a:cubicBezTo>
                        <a:pt x="1660" y="1034"/>
                        <a:pt x="1582" y="93"/>
                        <a:pt x="1582" y="93"/>
                      </a:cubicBezTo>
                      <a:cubicBezTo>
                        <a:pt x="1406" y="29"/>
                        <a:pt x="1248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" name="Google Shape;2388;p61">
                  <a:extLst>
                    <a:ext uri="{FF2B5EF4-FFF2-40B4-BE49-F238E27FC236}">
                      <a16:creationId xmlns:a16="http://schemas.microsoft.com/office/drawing/2014/main" id="{736E8FAA-1085-4FE3-BF06-B5BE377FF54D}"/>
                    </a:ext>
                  </a:extLst>
                </p:cNvPr>
                <p:cNvSpPr/>
                <p:nvPr/>
              </p:nvSpPr>
              <p:spPr>
                <a:xfrm>
                  <a:off x="735944" y="2281781"/>
                  <a:ext cx="108865" cy="120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2" h="1700" extrusionOk="0">
                      <a:moveTo>
                        <a:pt x="117" y="1"/>
                      </a:moveTo>
                      <a:lnTo>
                        <a:pt x="117" y="1"/>
                      </a:lnTo>
                      <a:cubicBezTo>
                        <a:pt x="0" y="1660"/>
                        <a:pt x="941" y="1699"/>
                        <a:pt x="941" y="1699"/>
                      </a:cubicBezTo>
                      <a:cubicBezTo>
                        <a:pt x="1542" y="458"/>
                        <a:pt x="117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" name="Google Shape;2389;p61">
                  <a:extLst>
                    <a:ext uri="{FF2B5EF4-FFF2-40B4-BE49-F238E27FC236}">
                      <a16:creationId xmlns:a16="http://schemas.microsoft.com/office/drawing/2014/main" id="{DE358BE9-63B5-4FEF-BA07-6B7C4F40BB21}"/>
                    </a:ext>
                  </a:extLst>
                </p:cNvPr>
                <p:cNvSpPr/>
                <p:nvPr/>
              </p:nvSpPr>
              <p:spPr>
                <a:xfrm>
                  <a:off x="773715" y="2421639"/>
                  <a:ext cx="116278" cy="78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7" h="1116" extrusionOk="0">
                      <a:moveTo>
                        <a:pt x="1099" y="1"/>
                      </a:moveTo>
                      <a:cubicBezTo>
                        <a:pt x="198" y="1"/>
                        <a:pt x="0" y="1116"/>
                        <a:pt x="0" y="1116"/>
                      </a:cubicBezTo>
                      <a:cubicBezTo>
                        <a:pt x="1646" y="1025"/>
                        <a:pt x="1555" y="84"/>
                        <a:pt x="1555" y="84"/>
                      </a:cubicBezTo>
                      <a:cubicBezTo>
                        <a:pt x="1386" y="26"/>
                        <a:pt x="1235" y="1"/>
                        <a:pt x="10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" name="Google Shape;2390;p61">
                  <a:extLst>
                    <a:ext uri="{FF2B5EF4-FFF2-40B4-BE49-F238E27FC236}">
                      <a16:creationId xmlns:a16="http://schemas.microsoft.com/office/drawing/2014/main" id="{CD6DF73C-B9FC-4075-A1C2-81869E703C4A}"/>
                    </a:ext>
                  </a:extLst>
                </p:cNvPr>
                <p:cNvGrpSpPr/>
                <p:nvPr/>
              </p:nvGrpSpPr>
              <p:grpSpPr>
                <a:xfrm>
                  <a:off x="822641" y="1648146"/>
                  <a:ext cx="3492864" cy="2691413"/>
                  <a:chOff x="822641" y="1648146"/>
                  <a:chExt cx="3492864" cy="2691413"/>
                </a:xfrm>
              </p:grpSpPr>
              <p:sp>
                <p:nvSpPr>
                  <p:cNvPr id="63" name="Google Shape;2391;p61">
                    <a:extLst>
                      <a:ext uri="{FF2B5EF4-FFF2-40B4-BE49-F238E27FC236}">
                        <a16:creationId xmlns:a16="http://schemas.microsoft.com/office/drawing/2014/main" id="{90407A4B-176A-4DCD-ACB0-934FDA37A0E5}"/>
                      </a:ext>
                    </a:extLst>
                  </p:cNvPr>
                  <p:cNvSpPr/>
                  <p:nvPr/>
                </p:nvSpPr>
                <p:spPr>
                  <a:xfrm>
                    <a:off x="2038232" y="3906922"/>
                    <a:ext cx="1061612" cy="4326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7" h="6128" extrusionOk="0">
                        <a:moveTo>
                          <a:pt x="2443" y="1"/>
                        </a:moveTo>
                        <a:lnTo>
                          <a:pt x="2222" y="2875"/>
                        </a:lnTo>
                        <a:cubicBezTo>
                          <a:pt x="2222" y="2875"/>
                          <a:pt x="2339" y="3398"/>
                          <a:pt x="1529" y="4116"/>
                        </a:cubicBezTo>
                        <a:cubicBezTo>
                          <a:pt x="732" y="4835"/>
                          <a:pt x="92" y="5500"/>
                          <a:pt x="92" y="5500"/>
                        </a:cubicBezTo>
                        <a:cubicBezTo>
                          <a:pt x="92" y="5500"/>
                          <a:pt x="1" y="5657"/>
                          <a:pt x="1" y="5892"/>
                        </a:cubicBezTo>
                        <a:cubicBezTo>
                          <a:pt x="1" y="6115"/>
                          <a:pt x="131" y="6127"/>
                          <a:pt x="693" y="6127"/>
                        </a:cubicBezTo>
                        <a:lnTo>
                          <a:pt x="14345" y="6127"/>
                        </a:lnTo>
                        <a:cubicBezTo>
                          <a:pt x="14906" y="6127"/>
                          <a:pt x="15037" y="6115"/>
                          <a:pt x="15037" y="5892"/>
                        </a:cubicBezTo>
                        <a:cubicBezTo>
                          <a:pt x="15037" y="5657"/>
                          <a:pt x="14946" y="5500"/>
                          <a:pt x="14946" y="5500"/>
                        </a:cubicBezTo>
                        <a:cubicBezTo>
                          <a:pt x="14946" y="5500"/>
                          <a:pt x="14305" y="4835"/>
                          <a:pt x="13495" y="4116"/>
                        </a:cubicBezTo>
                        <a:cubicBezTo>
                          <a:pt x="12699" y="3398"/>
                          <a:pt x="12804" y="2875"/>
                          <a:pt x="12804" y="2875"/>
                        </a:cubicBezTo>
                        <a:lnTo>
                          <a:pt x="12595" y="1"/>
                        </a:lnTo>
                        <a:close/>
                      </a:path>
                    </a:pathLst>
                  </a:custGeom>
                  <a:solidFill>
                    <a:srgbClr val="E2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2392;p61">
                    <a:extLst>
                      <a:ext uri="{FF2B5EF4-FFF2-40B4-BE49-F238E27FC236}">
                        <a16:creationId xmlns:a16="http://schemas.microsoft.com/office/drawing/2014/main" id="{AE51D164-B3C4-4836-86FF-9337C394CDE6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297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32544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30035"/>
                        </a:lnTo>
                        <a:cubicBezTo>
                          <a:pt x="0" y="31420"/>
                          <a:pt x="1124" y="32544"/>
                          <a:pt x="2509" y="32544"/>
                        </a:cubicBezTo>
                        <a:lnTo>
                          <a:pt x="46965" y="32544"/>
                        </a:lnTo>
                        <a:cubicBezTo>
                          <a:pt x="48350" y="32544"/>
                          <a:pt x="49474" y="31420"/>
                          <a:pt x="49474" y="30035"/>
                        </a:cubicBez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2393;p61">
                    <a:extLst>
                      <a:ext uri="{FF2B5EF4-FFF2-40B4-BE49-F238E27FC236}">
                        <a16:creationId xmlns:a16="http://schemas.microsoft.com/office/drawing/2014/main" id="{EC4A2E15-C1C4-410C-8FFF-1069878BA3FE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0670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29278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29278"/>
                        </a:lnTo>
                        <a:lnTo>
                          <a:pt x="49474" y="29278"/>
                        </a:ln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38" name="Google Shape;2395;p61">
                <a:extLst>
                  <a:ext uri="{FF2B5EF4-FFF2-40B4-BE49-F238E27FC236}">
                    <a16:creationId xmlns:a16="http://schemas.microsoft.com/office/drawing/2014/main" id="{EF47AA63-4E8A-4342-9193-8065472C752A}"/>
                  </a:ext>
                </a:extLst>
              </p:cNvPr>
              <p:cNvSpPr/>
              <p:nvPr/>
            </p:nvSpPr>
            <p:spPr>
              <a:xfrm>
                <a:off x="2456396" y="3680482"/>
                <a:ext cx="169933" cy="170781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3020" extrusionOk="0">
                    <a:moveTo>
                      <a:pt x="1503" y="1"/>
                    </a:moveTo>
                    <a:cubicBezTo>
                      <a:pt x="667" y="1"/>
                      <a:pt x="0" y="680"/>
                      <a:pt x="0" y="1504"/>
                    </a:cubicBezTo>
                    <a:cubicBezTo>
                      <a:pt x="0" y="2340"/>
                      <a:pt x="667" y="3019"/>
                      <a:pt x="1503" y="3019"/>
                    </a:cubicBezTo>
                    <a:cubicBezTo>
                      <a:pt x="2326" y="3019"/>
                      <a:pt x="3005" y="2340"/>
                      <a:pt x="3005" y="1504"/>
                    </a:cubicBezTo>
                    <a:cubicBezTo>
                      <a:pt x="3005" y="680"/>
                      <a:pt x="2326" y="1"/>
                      <a:pt x="1503" y="1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" name="Google Shape;2396;p61">
              <a:extLst>
                <a:ext uri="{FF2B5EF4-FFF2-40B4-BE49-F238E27FC236}">
                  <a16:creationId xmlns:a16="http://schemas.microsoft.com/office/drawing/2014/main" id="{C8A41A67-F91E-4CE4-A99D-07E0E04E4CFD}"/>
                </a:ext>
              </a:extLst>
            </p:cNvPr>
            <p:cNvGrpSpPr/>
            <p:nvPr/>
          </p:nvGrpSpPr>
          <p:grpSpPr>
            <a:xfrm>
              <a:off x="4760325" y="4066113"/>
              <a:ext cx="535300" cy="194950"/>
              <a:chOff x="5054325" y="1441125"/>
              <a:chExt cx="535300" cy="194950"/>
            </a:xfrm>
          </p:grpSpPr>
          <p:sp>
            <p:nvSpPr>
              <p:cNvPr id="34" name="Google Shape;2397;p61">
                <a:extLst>
                  <a:ext uri="{FF2B5EF4-FFF2-40B4-BE49-F238E27FC236}">
                    <a16:creationId xmlns:a16="http://schemas.microsoft.com/office/drawing/2014/main" id="{9B97ACE9-E9DC-4F52-BA35-21B338649E84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2398;p61">
                <a:extLst>
                  <a:ext uri="{FF2B5EF4-FFF2-40B4-BE49-F238E27FC236}">
                    <a16:creationId xmlns:a16="http://schemas.microsoft.com/office/drawing/2014/main" id="{AC0E5699-E518-47C4-92C3-F381217DE66A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7" name="Google Shape;517;p37"/>
          <p:cNvSpPr txBox="1">
            <a:spLocks noGrp="1"/>
          </p:cNvSpPr>
          <p:nvPr>
            <p:ph type="title"/>
          </p:nvPr>
        </p:nvSpPr>
        <p:spPr>
          <a:xfrm>
            <a:off x="429601" y="269248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Interface - shopping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2B69484-764C-4DF6-BB59-34E7A9B3C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680" y="1122354"/>
            <a:ext cx="4934376" cy="2775587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2370001E-91FA-42E9-8A10-9582CDBE2517}"/>
              </a:ext>
            </a:extLst>
          </p:cNvPr>
          <p:cNvSpPr/>
          <p:nvPr/>
        </p:nvSpPr>
        <p:spPr>
          <a:xfrm>
            <a:off x="3458633" y="1188792"/>
            <a:ext cx="2716602" cy="189229"/>
          </a:xfrm>
          <a:prstGeom prst="rect">
            <a:avLst/>
          </a:prstGeom>
          <a:noFill/>
          <a:ln w="9525">
            <a:solidFill>
              <a:srgbClr val="64646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>
                <a:solidFill>
                  <a:srgbClr val="000000"/>
                </a:solidFill>
              </a:rPr>
              <a:t>검색창</a:t>
            </a:r>
            <a:endParaRPr lang="ko-KR" altLang="en-US" sz="1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1212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urniture] 미국산 하드우드 친환경가구디자인④ - 집 안에 자연을 들이기">
            <a:extLst>
              <a:ext uri="{FF2B5EF4-FFF2-40B4-BE49-F238E27FC236}">
                <a16:creationId xmlns:a16="http://schemas.microsoft.com/office/drawing/2014/main" id="{33691DAE-DD02-4782-B4B2-D32C333D7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0974" y="1288461"/>
            <a:ext cx="2258789" cy="1604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타원 2">
            <a:extLst>
              <a:ext uri="{FF2B5EF4-FFF2-40B4-BE49-F238E27FC236}">
                <a16:creationId xmlns:a16="http://schemas.microsoft.com/office/drawing/2014/main" id="{838170CB-A0BB-4338-9FC6-F261E17FA9C4}"/>
              </a:ext>
            </a:extLst>
          </p:cNvPr>
          <p:cNvSpPr/>
          <p:nvPr/>
        </p:nvSpPr>
        <p:spPr>
          <a:xfrm>
            <a:off x="4733402" y="1331696"/>
            <a:ext cx="529847" cy="529847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7" name="Google Shape;16466;p82">
            <a:extLst>
              <a:ext uri="{FF2B5EF4-FFF2-40B4-BE49-F238E27FC236}">
                <a16:creationId xmlns:a16="http://schemas.microsoft.com/office/drawing/2014/main" id="{6D78FE20-B805-497D-B059-BF6DC68B30DE}"/>
              </a:ext>
            </a:extLst>
          </p:cNvPr>
          <p:cNvGrpSpPr/>
          <p:nvPr/>
        </p:nvGrpSpPr>
        <p:grpSpPr>
          <a:xfrm>
            <a:off x="4850896" y="1409734"/>
            <a:ext cx="332847" cy="394017"/>
            <a:chOff x="2236106" y="3365392"/>
            <a:chExt cx="306471" cy="370000"/>
          </a:xfrm>
          <a:solidFill>
            <a:schemeClr val="accent2">
              <a:lumMod val="75000"/>
            </a:schemeClr>
          </a:solidFill>
        </p:grpSpPr>
        <p:sp>
          <p:nvSpPr>
            <p:cNvPr id="138" name="Google Shape;16467;p82">
              <a:extLst>
                <a:ext uri="{FF2B5EF4-FFF2-40B4-BE49-F238E27FC236}">
                  <a16:creationId xmlns:a16="http://schemas.microsoft.com/office/drawing/2014/main" id="{221B8300-0011-4DCD-B04F-58F860B68870}"/>
                </a:ext>
              </a:extLst>
            </p:cNvPr>
            <p:cNvSpPr/>
            <p:nvPr/>
          </p:nvSpPr>
          <p:spPr>
            <a:xfrm>
              <a:off x="2413788" y="3588085"/>
              <a:ext cx="128789" cy="88107"/>
            </a:xfrm>
            <a:custGeom>
              <a:avLst/>
              <a:gdLst/>
              <a:ahLst/>
              <a:cxnLst/>
              <a:rect l="l" t="t" r="r" b="b"/>
              <a:pathLst>
                <a:path w="4910" h="3359" extrusionOk="0">
                  <a:moveTo>
                    <a:pt x="2793" y="0"/>
                  </a:moveTo>
                  <a:cubicBezTo>
                    <a:pt x="2259" y="0"/>
                    <a:pt x="1705" y="75"/>
                    <a:pt x="1234" y="293"/>
                  </a:cubicBezTo>
                  <a:cubicBezTo>
                    <a:pt x="285" y="741"/>
                    <a:pt x="0" y="2111"/>
                    <a:pt x="211" y="2558"/>
                  </a:cubicBezTo>
                  <a:cubicBezTo>
                    <a:pt x="366" y="2895"/>
                    <a:pt x="1128" y="3359"/>
                    <a:pt x="1902" y="3359"/>
                  </a:cubicBezTo>
                  <a:cubicBezTo>
                    <a:pt x="2140" y="3359"/>
                    <a:pt x="2380" y="3315"/>
                    <a:pt x="2604" y="3209"/>
                  </a:cubicBezTo>
                  <a:cubicBezTo>
                    <a:pt x="3770" y="2667"/>
                    <a:pt x="4577" y="1148"/>
                    <a:pt x="4848" y="565"/>
                  </a:cubicBezTo>
                  <a:cubicBezTo>
                    <a:pt x="4910" y="436"/>
                    <a:pt x="4842" y="293"/>
                    <a:pt x="4706" y="260"/>
                  </a:cubicBezTo>
                  <a:cubicBezTo>
                    <a:pt x="4330" y="162"/>
                    <a:pt x="3582" y="0"/>
                    <a:pt x="27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6468;p82">
              <a:extLst>
                <a:ext uri="{FF2B5EF4-FFF2-40B4-BE49-F238E27FC236}">
                  <a16:creationId xmlns:a16="http://schemas.microsoft.com/office/drawing/2014/main" id="{87E9CA07-E6AC-4D04-A0B2-DEBB606B2455}"/>
                </a:ext>
              </a:extLst>
            </p:cNvPr>
            <p:cNvSpPr/>
            <p:nvPr/>
          </p:nvSpPr>
          <p:spPr>
            <a:xfrm>
              <a:off x="2413604" y="3588085"/>
              <a:ext cx="127740" cy="67831"/>
            </a:xfrm>
            <a:custGeom>
              <a:avLst/>
              <a:gdLst/>
              <a:ahLst/>
              <a:cxnLst/>
              <a:rect l="l" t="t" r="r" b="b"/>
              <a:pathLst>
                <a:path w="4870" h="2586" extrusionOk="0">
                  <a:moveTo>
                    <a:pt x="2798" y="0"/>
                  </a:moveTo>
                  <a:cubicBezTo>
                    <a:pt x="2263" y="0"/>
                    <a:pt x="1708" y="75"/>
                    <a:pt x="1235" y="293"/>
                  </a:cubicBezTo>
                  <a:cubicBezTo>
                    <a:pt x="285" y="741"/>
                    <a:pt x="1" y="2111"/>
                    <a:pt x="211" y="2558"/>
                  </a:cubicBezTo>
                  <a:cubicBezTo>
                    <a:pt x="218" y="2565"/>
                    <a:pt x="224" y="2578"/>
                    <a:pt x="231" y="2585"/>
                  </a:cubicBezTo>
                  <a:cubicBezTo>
                    <a:pt x="1011" y="2111"/>
                    <a:pt x="3140" y="890"/>
                    <a:pt x="4869" y="463"/>
                  </a:cubicBezTo>
                  <a:cubicBezTo>
                    <a:pt x="4869" y="368"/>
                    <a:pt x="4801" y="280"/>
                    <a:pt x="4713" y="260"/>
                  </a:cubicBezTo>
                  <a:cubicBezTo>
                    <a:pt x="4337" y="162"/>
                    <a:pt x="3589" y="0"/>
                    <a:pt x="27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6469;p82">
              <a:extLst>
                <a:ext uri="{FF2B5EF4-FFF2-40B4-BE49-F238E27FC236}">
                  <a16:creationId xmlns:a16="http://schemas.microsoft.com/office/drawing/2014/main" id="{5BF00BBB-CD26-41F7-ACC3-C44FB0AB22D4}"/>
                </a:ext>
              </a:extLst>
            </p:cNvPr>
            <p:cNvSpPr/>
            <p:nvPr/>
          </p:nvSpPr>
          <p:spPr>
            <a:xfrm>
              <a:off x="2350469" y="3365471"/>
              <a:ext cx="64945" cy="86559"/>
            </a:xfrm>
            <a:custGeom>
              <a:avLst/>
              <a:gdLst/>
              <a:ahLst/>
              <a:cxnLst/>
              <a:rect l="l" t="t" r="r" b="b"/>
              <a:pathLst>
                <a:path w="2476" h="3300" extrusionOk="0">
                  <a:moveTo>
                    <a:pt x="763" y="0"/>
                  </a:moveTo>
                  <a:cubicBezTo>
                    <a:pt x="682" y="0"/>
                    <a:pt x="602" y="46"/>
                    <a:pt x="563" y="128"/>
                  </a:cubicBezTo>
                  <a:cubicBezTo>
                    <a:pt x="367" y="576"/>
                    <a:pt x="0" y="1552"/>
                    <a:pt x="204" y="2332"/>
                  </a:cubicBezTo>
                  <a:cubicBezTo>
                    <a:pt x="370" y="2952"/>
                    <a:pt x="1096" y="3300"/>
                    <a:pt x="1469" y="3300"/>
                  </a:cubicBezTo>
                  <a:cubicBezTo>
                    <a:pt x="1508" y="3300"/>
                    <a:pt x="1543" y="3296"/>
                    <a:pt x="1574" y="3288"/>
                  </a:cubicBezTo>
                  <a:cubicBezTo>
                    <a:pt x="1885" y="3200"/>
                    <a:pt x="2475" y="2468"/>
                    <a:pt x="2292" y="1790"/>
                  </a:cubicBezTo>
                  <a:cubicBezTo>
                    <a:pt x="2089" y="1010"/>
                    <a:pt x="1289" y="332"/>
                    <a:pt x="895" y="47"/>
                  </a:cubicBezTo>
                  <a:cubicBezTo>
                    <a:pt x="856" y="15"/>
                    <a:pt x="810" y="0"/>
                    <a:pt x="7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6470;p82">
              <a:extLst>
                <a:ext uri="{FF2B5EF4-FFF2-40B4-BE49-F238E27FC236}">
                  <a16:creationId xmlns:a16="http://schemas.microsoft.com/office/drawing/2014/main" id="{A1ED73E1-D9D5-42BC-862E-2AC55372C258}"/>
                </a:ext>
              </a:extLst>
            </p:cNvPr>
            <p:cNvSpPr/>
            <p:nvPr/>
          </p:nvSpPr>
          <p:spPr>
            <a:xfrm>
              <a:off x="2368436" y="3365392"/>
              <a:ext cx="46978" cy="86166"/>
            </a:xfrm>
            <a:custGeom>
              <a:avLst/>
              <a:gdLst/>
              <a:ahLst/>
              <a:cxnLst/>
              <a:rect l="l" t="t" r="r" b="b"/>
              <a:pathLst>
                <a:path w="1791" h="3285" extrusionOk="0">
                  <a:moveTo>
                    <a:pt x="86" y="0"/>
                  </a:moveTo>
                  <a:cubicBezTo>
                    <a:pt x="58" y="0"/>
                    <a:pt x="29" y="6"/>
                    <a:pt x="0" y="16"/>
                  </a:cubicBezTo>
                  <a:cubicBezTo>
                    <a:pt x="373" y="1087"/>
                    <a:pt x="672" y="2179"/>
                    <a:pt x="889" y="3284"/>
                  </a:cubicBezTo>
                  <a:cubicBezTo>
                    <a:pt x="1207" y="3196"/>
                    <a:pt x="1790" y="2471"/>
                    <a:pt x="1607" y="1793"/>
                  </a:cubicBezTo>
                  <a:cubicBezTo>
                    <a:pt x="1404" y="1013"/>
                    <a:pt x="604" y="335"/>
                    <a:pt x="210" y="43"/>
                  </a:cubicBezTo>
                  <a:cubicBezTo>
                    <a:pt x="173" y="14"/>
                    <a:pt x="130" y="0"/>
                    <a:pt x="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6471;p82">
              <a:extLst>
                <a:ext uri="{FF2B5EF4-FFF2-40B4-BE49-F238E27FC236}">
                  <a16:creationId xmlns:a16="http://schemas.microsoft.com/office/drawing/2014/main" id="{471CD3FB-75D3-4146-8C39-239C2312415F}"/>
                </a:ext>
              </a:extLst>
            </p:cNvPr>
            <p:cNvSpPr/>
            <p:nvPr/>
          </p:nvSpPr>
          <p:spPr>
            <a:xfrm>
              <a:off x="2236106" y="3542156"/>
              <a:ext cx="145157" cy="92618"/>
            </a:xfrm>
            <a:custGeom>
              <a:avLst/>
              <a:gdLst/>
              <a:ahLst/>
              <a:cxnLst/>
              <a:rect l="l" t="t" r="r" b="b"/>
              <a:pathLst>
                <a:path w="5534" h="3531" extrusionOk="0">
                  <a:moveTo>
                    <a:pt x="2978" y="0"/>
                  </a:moveTo>
                  <a:cubicBezTo>
                    <a:pt x="1844" y="0"/>
                    <a:pt x="668" y="449"/>
                    <a:pt x="177" y="654"/>
                  </a:cubicBezTo>
                  <a:cubicBezTo>
                    <a:pt x="48" y="709"/>
                    <a:pt x="0" y="865"/>
                    <a:pt x="82" y="980"/>
                  </a:cubicBezTo>
                  <a:cubicBezTo>
                    <a:pt x="462" y="1549"/>
                    <a:pt x="1580" y="3062"/>
                    <a:pt x="2923" y="3462"/>
                  </a:cubicBezTo>
                  <a:cubicBezTo>
                    <a:pt x="3082" y="3509"/>
                    <a:pt x="3245" y="3530"/>
                    <a:pt x="3406" y="3530"/>
                  </a:cubicBezTo>
                  <a:cubicBezTo>
                    <a:pt x="4348" y="3530"/>
                    <a:pt x="5257" y="2805"/>
                    <a:pt x="5384" y="2377"/>
                  </a:cubicBezTo>
                  <a:cubicBezTo>
                    <a:pt x="5533" y="1868"/>
                    <a:pt x="5005" y="444"/>
                    <a:pt x="3920" y="126"/>
                  </a:cubicBezTo>
                  <a:cubicBezTo>
                    <a:pt x="3621" y="37"/>
                    <a:pt x="3301" y="0"/>
                    <a:pt x="29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6472;p82">
              <a:extLst>
                <a:ext uri="{FF2B5EF4-FFF2-40B4-BE49-F238E27FC236}">
                  <a16:creationId xmlns:a16="http://schemas.microsoft.com/office/drawing/2014/main" id="{97EFEF18-C4A3-4CDD-9142-69A55C2F1A3A}"/>
                </a:ext>
              </a:extLst>
            </p:cNvPr>
            <p:cNvSpPr/>
            <p:nvPr/>
          </p:nvSpPr>
          <p:spPr>
            <a:xfrm>
              <a:off x="2236814" y="3542156"/>
              <a:ext cx="144449" cy="63608"/>
            </a:xfrm>
            <a:custGeom>
              <a:avLst/>
              <a:gdLst/>
              <a:ahLst/>
              <a:cxnLst/>
              <a:rect l="l" t="t" r="r" b="b"/>
              <a:pathLst>
                <a:path w="5507" h="2425" extrusionOk="0">
                  <a:moveTo>
                    <a:pt x="2951" y="0"/>
                  </a:moveTo>
                  <a:cubicBezTo>
                    <a:pt x="1818" y="0"/>
                    <a:pt x="642" y="449"/>
                    <a:pt x="157" y="654"/>
                  </a:cubicBezTo>
                  <a:cubicBezTo>
                    <a:pt x="48" y="702"/>
                    <a:pt x="1" y="817"/>
                    <a:pt x="34" y="926"/>
                  </a:cubicBezTo>
                  <a:cubicBezTo>
                    <a:pt x="1085" y="1007"/>
                    <a:pt x="4103" y="1346"/>
                    <a:pt x="5337" y="2424"/>
                  </a:cubicBezTo>
                  <a:cubicBezTo>
                    <a:pt x="5344" y="2404"/>
                    <a:pt x="5351" y="2390"/>
                    <a:pt x="5357" y="2370"/>
                  </a:cubicBezTo>
                  <a:cubicBezTo>
                    <a:pt x="5506" y="1868"/>
                    <a:pt x="4978" y="444"/>
                    <a:pt x="3893" y="126"/>
                  </a:cubicBezTo>
                  <a:cubicBezTo>
                    <a:pt x="3594" y="37"/>
                    <a:pt x="3274" y="0"/>
                    <a:pt x="2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6473;p82">
              <a:extLst>
                <a:ext uri="{FF2B5EF4-FFF2-40B4-BE49-F238E27FC236}">
                  <a16:creationId xmlns:a16="http://schemas.microsoft.com/office/drawing/2014/main" id="{E3BB1A30-DAC0-4473-BB0C-1423171726D2}"/>
                </a:ext>
              </a:extLst>
            </p:cNvPr>
            <p:cNvSpPr/>
            <p:nvPr/>
          </p:nvSpPr>
          <p:spPr>
            <a:xfrm>
              <a:off x="2298717" y="3457171"/>
              <a:ext cx="81654" cy="61693"/>
            </a:xfrm>
            <a:custGeom>
              <a:avLst/>
              <a:gdLst/>
              <a:ahLst/>
              <a:cxnLst/>
              <a:rect l="l" t="t" r="r" b="b"/>
              <a:pathLst>
                <a:path w="3113" h="2352" extrusionOk="0">
                  <a:moveTo>
                    <a:pt x="870" y="0"/>
                  </a:moveTo>
                  <a:cubicBezTo>
                    <a:pt x="618" y="0"/>
                    <a:pt x="394" y="18"/>
                    <a:pt x="231" y="36"/>
                  </a:cubicBezTo>
                  <a:cubicBezTo>
                    <a:pt x="88" y="50"/>
                    <a:pt x="0" y="192"/>
                    <a:pt x="48" y="328"/>
                  </a:cubicBezTo>
                  <a:cubicBezTo>
                    <a:pt x="204" y="789"/>
                    <a:pt x="611" y="1759"/>
                    <a:pt x="1289" y="2186"/>
                  </a:cubicBezTo>
                  <a:cubicBezTo>
                    <a:pt x="1479" y="2305"/>
                    <a:pt x="1699" y="2352"/>
                    <a:pt x="1915" y="2352"/>
                  </a:cubicBezTo>
                  <a:cubicBezTo>
                    <a:pt x="2376" y="2352"/>
                    <a:pt x="2821" y="2138"/>
                    <a:pt x="2936" y="1948"/>
                  </a:cubicBezTo>
                  <a:cubicBezTo>
                    <a:pt x="3113" y="1670"/>
                    <a:pt x="3038" y="735"/>
                    <a:pt x="2441" y="362"/>
                  </a:cubicBezTo>
                  <a:cubicBezTo>
                    <a:pt x="1989" y="72"/>
                    <a:pt x="1374" y="0"/>
                    <a:pt x="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6474;p82">
              <a:extLst>
                <a:ext uri="{FF2B5EF4-FFF2-40B4-BE49-F238E27FC236}">
                  <a16:creationId xmlns:a16="http://schemas.microsoft.com/office/drawing/2014/main" id="{86EB9B86-CD1C-4FA5-B510-9768B8180639}"/>
                </a:ext>
              </a:extLst>
            </p:cNvPr>
            <p:cNvSpPr/>
            <p:nvPr/>
          </p:nvSpPr>
          <p:spPr>
            <a:xfrm>
              <a:off x="2299609" y="3457171"/>
              <a:ext cx="80762" cy="51647"/>
            </a:xfrm>
            <a:custGeom>
              <a:avLst/>
              <a:gdLst/>
              <a:ahLst/>
              <a:cxnLst/>
              <a:rect l="l" t="t" r="r" b="b"/>
              <a:pathLst>
                <a:path w="3079" h="1969" extrusionOk="0">
                  <a:moveTo>
                    <a:pt x="836" y="0"/>
                  </a:moveTo>
                  <a:cubicBezTo>
                    <a:pt x="584" y="0"/>
                    <a:pt x="360" y="18"/>
                    <a:pt x="197" y="36"/>
                  </a:cubicBezTo>
                  <a:cubicBezTo>
                    <a:pt x="95" y="50"/>
                    <a:pt x="14" y="124"/>
                    <a:pt x="0" y="226"/>
                  </a:cubicBezTo>
                  <a:cubicBezTo>
                    <a:pt x="570" y="470"/>
                    <a:pt x="1953" y="1114"/>
                    <a:pt x="2889" y="1969"/>
                  </a:cubicBezTo>
                  <a:cubicBezTo>
                    <a:pt x="2889" y="1962"/>
                    <a:pt x="2902" y="1955"/>
                    <a:pt x="2902" y="1948"/>
                  </a:cubicBezTo>
                  <a:cubicBezTo>
                    <a:pt x="3079" y="1670"/>
                    <a:pt x="3004" y="735"/>
                    <a:pt x="2407" y="362"/>
                  </a:cubicBezTo>
                  <a:cubicBezTo>
                    <a:pt x="1955" y="72"/>
                    <a:pt x="1340" y="0"/>
                    <a:pt x="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6475;p82">
              <a:extLst>
                <a:ext uri="{FF2B5EF4-FFF2-40B4-BE49-F238E27FC236}">
                  <a16:creationId xmlns:a16="http://schemas.microsoft.com/office/drawing/2014/main" id="{63F21826-84DB-4107-B346-379B924C3B01}"/>
                </a:ext>
              </a:extLst>
            </p:cNvPr>
            <p:cNvSpPr/>
            <p:nvPr/>
          </p:nvSpPr>
          <p:spPr>
            <a:xfrm>
              <a:off x="2421080" y="3480857"/>
              <a:ext cx="85929" cy="59044"/>
            </a:xfrm>
            <a:custGeom>
              <a:avLst/>
              <a:gdLst/>
              <a:ahLst/>
              <a:cxnLst/>
              <a:rect l="l" t="t" r="r" b="b"/>
              <a:pathLst>
                <a:path w="3276" h="2251" extrusionOk="0">
                  <a:moveTo>
                    <a:pt x="1879" y="0"/>
                  </a:moveTo>
                  <a:cubicBezTo>
                    <a:pt x="1519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36" y="1717"/>
                  </a:cubicBezTo>
                  <a:cubicBezTo>
                    <a:pt x="245" y="1944"/>
                    <a:pt x="752" y="2251"/>
                    <a:pt x="1269" y="2251"/>
                  </a:cubicBezTo>
                  <a:cubicBezTo>
                    <a:pt x="1430" y="2251"/>
                    <a:pt x="1592" y="2221"/>
                    <a:pt x="1743" y="2151"/>
                  </a:cubicBezTo>
                  <a:cubicBezTo>
                    <a:pt x="2475" y="1812"/>
                    <a:pt x="2991" y="903"/>
                    <a:pt x="3208" y="462"/>
                  </a:cubicBezTo>
                  <a:cubicBezTo>
                    <a:pt x="3275" y="333"/>
                    <a:pt x="3201" y="184"/>
                    <a:pt x="3065" y="150"/>
                  </a:cubicBezTo>
                  <a:cubicBezTo>
                    <a:pt x="2793" y="85"/>
                    <a:pt x="2347" y="0"/>
                    <a:pt x="18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6476;p82">
              <a:extLst>
                <a:ext uri="{FF2B5EF4-FFF2-40B4-BE49-F238E27FC236}">
                  <a16:creationId xmlns:a16="http://schemas.microsoft.com/office/drawing/2014/main" id="{C65E7D71-EB77-4D10-8111-DA7C36EE62A8}"/>
                </a:ext>
              </a:extLst>
            </p:cNvPr>
            <p:cNvSpPr/>
            <p:nvPr/>
          </p:nvSpPr>
          <p:spPr>
            <a:xfrm>
              <a:off x="2421080" y="3480857"/>
              <a:ext cx="85221" cy="47345"/>
            </a:xfrm>
            <a:custGeom>
              <a:avLst/>
              <a:gdLst/>
              <a:ahLst/>
              <a:cxnLst/>
              <a:rect l="l" t="t" r="r" b="b"/>
              <a:pathLst>
                <a:path w="3249" h="1805" extrusionOk="0">
                  <a:moveTo>
                    <a:pt x="1881" y="0"/>
                  </a:moveTo>
                  <a:cubicBezTo>
                    <a:pt x="1520" y="0"/>
                    <a:pt x="1146" y="50"/>
                    <a:pt x="828" y="198"/>
                  </a:cubicBezTo>
                  <a:cubicBezTo>
                    <a:pt x="190" y="496"/>
                    <a:pt x="0" y="1418"/>
                    <a:pt x="143" y="1717"/>
                  </a:cubicBezTo>
                  <a:cubicBezTo>
                    <a:pt x="156" y="1744"/>
                    <a:pt x="177" y="1778"/>
                    <a:pt x="204" y="1805"/>
                  </a:cubicBezTo>
                  <a:cubicBezTo>
                    <a:pt x="868" y="1113"/>
                    <a:pt x="2509" y="605"/>
                    <a:pt x="3221" y="408"/>
                  </a:cubicBezTo>
                  <a:cubicBezTo>
                    <a:pt x="3248" y="293"/>
                    <a:pt x="3180" y="177"/>
                    <a:pt x="3065" y="150"/>
                  </a:cubicBezTo>
                  <a:cubicBezTo>
                    <a:pt x="2797" y="85"/>
                    <a:pt x="2351" y="0"/>
                    <a:pt x="18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6477;p82">
              <a:extLst>
                <a:ext uri="{FF2B5EF4-FFF2-40B4-BE49-F238E27FC236}">
                  <a16:creationId xmlns:a16="http://schemas.microsoft.com/office/drawing/2014/main" id="{B997FF85-3C47-481D-9DDF-991AED0BC674}"/>
                </a:ext>
              </a:extLst>
            </p:cNvPr>
            <p:cNvSpPr/>
            <p:nvPr/>
          </p:nvSpPr>
          <p:spPr>
            <a:xfrm>
              <a:off x="2379269" y="3608807"/>
              <a:ext cx="129340" cy="76093"/>
            </a:xfrm>
            <a:custGeom>
              <a:avLst/>
              <a:gdLst/>
              <a:ahLst/>
              <a:cxnLst/>
              <a:rect l="l" t="t" r="r" b="b"/>
              <a:pathLst>
                <a:path w="4931" h="2901" extrusionOk="0">
                  <a:moveTo>
                    <a:pt x="4618" y="0"/>
                  </a:moveTo>
                  <a:cubicBezTo>
                    <a:pt x="4595" y="0"/>
                    <a:pt x="4570" y="4"/>
                    <a:pt x="4544" y="12"/>
                  </a:cubicBezTo>
                  <a:cubicBezTo>
                    <a:pt x="2008" y="751"/>
                    <a:pt x="225" y="2439"/>
                    <a:pt x="150" y="2514"/>
                  </a:cubicBezTo>
                  <a:cubicBezTo>
                    <a:pt x="1" y="2656"/>
                    <a:pt x="96" y="2900"/>
                    <a:pt x="306" y="2900"/>
                  </a:cubicBezTo>
                  <a:cubicBezTo>
                    <a:pt x="360" y="2900"/>
                    <a:pt x="414" y="2880"/>
                    <a:pt x="462" y="2839"/>
                  </a:cubicBezTo>
                  <a:cubicBezTo>
                    <a:pt x="476" y="2819"/>
                    <a:pt x="2238" y="1151"/>
                    <a:pt x="4666" y="446"/>
                  </a:cubicBezTo>
                  <a:cubicBezTo>
                    <a:pt x="4931" y="366"/>
                    <a:pt x="4849" y="0"/>
                    <a:pt x="4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6478;p82">
              <a:extLst>
                <a:ext uri="{FF2B5EF4-FFF2-40B4-BE49-F238E27FC236}">
                  <a16:creationId xmlns:a16="http://schemas.microsoft.com/office/drawing/2014/main" id="{B4BB363C-422C-4139-BFA6-D7028746C52D}"/>
                </a:ext>
              </a:extLst>
            </p:cNvPr>
            <p:cNvSpPr/>
            <p:nvPr/>
          </p:nvSpPr>
          <p:spPr>
            <a:xfrm>
              <a:off x="2274035" y="3568019"/>
              <a:ext cx="22400" cy="12485"/>
            </a:xfrm>
            <a:custGeom>
              <a:avLst/>
              <a:gdLst/>
              <a:ahLst/>
              <a:cxnLst/>
              <a:rect l="l" t="t" r="r" b="b"/>
              <a:pathLst>
                <a:path w="854" h="476" extrusionOk="0">
                  <a:moveTo>
                    <a:pt x="311" y="1"/>
                  </a:moveTo>
                  <a:cubicBezTo>
                    <a:pt x="25" y="1"/>
                    <a:pt x="1" y="428"/>
                    <a:pt x="290" y="455"/>
                  </a:cubicBezTo>
                  <a:cubicBezTo>
                    <a:pt x="290" y="455"/>
                    <a:pt x="378" y="455"/>
                    <a:pt x="514" y="475"/>
                  </a:cubicBezTo>
                  <a:lnTo>
                    <a:pt x="541" y="475"/>
                  </a:lnTo>
                  <a:cubicBezTo>
                    <a:pt x="826" y="475"/>
                    <a:pt x="853" y="48"/>
                    <a:pt x="562" y="21"/>
                  </a:cubicBezTo>
                  <a:lnTo>
                    <a:pt x="562" y="21"/>
                  </a:lnTo>
                  <a:lnTo>
                    <a:pt x="562" y="28"/>
                  </a:lnTo>
                  <a:cubicBezTo>
                    <a:pt x="406" y="7"/>
                    <a:pt x="317" y="1"/>
                    <a:pt x="317" y="1"/>
                  </a:cubicBezTo>
                  <a:cubicBezTo>
                    <a:pt x="315" y="1"/>
                    <a:pt x="313" y="1"/>
                    <a:pt x="3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6479;p82">
              <a:extLst>
                <a:ext uri="{FF2B5EF4-FFF2-40B4-BE49-F238E27FC236}">
                  <a16:creationId xmlns:a16="http://schemas.microsoft.com/office/drawing/2014/main" id="{10A2A5AC-A77F-4F3A-862C-AE75DD5F1A40}"/>
                </a:ext>
              </a:extLst>
            </p:cNvPr>
            <p:cNvSpPr/>
            <p:nvPr/>
          </p:nvSpPr>
          <p:spPr>
            <a:xfrm>
              <a:off x="2450012" y="3500398"/>
              <a:ext cx="20722" cy="13823"/>
            </a:xfrm>
            <a:custGeom>
              <a:avLst/>
              <a:gdLst/>
              <a:ahLst/>
              <a:cxnLst/>
              <a:rect l="l" t="t" r="r" b="b"/>
              <a:pathLst>
                <a:path w="790" h="527" extrusionOk="0">
                  <a:moveTo>
                    <a:pt x="547" y="0"/>
                  </a:moveTo>
                  <a:cubicBezTo>
                    <a:pt x="526" y="0"/>
                    <a:pt x="505" y="3"/>
                    <a:pt x="484" y="9"/>
                  </a:cubicBezTo>
                  <a:cubicBezTo>
                    <a:pt x="396" y="29"/>
                    <a:pt x="308" y="56"/>
                    <a:pt x="226" y="83"/>
                  </a:cubicBezTo>
                  <a:cubicBezTo>
                    <a:pt x="0" y="126"/>
                    <a:pt x="110" y="526"/>
                    <a:pt x="302" y="526"/>
                  </a:cubicBezTo>
                  <a:cubicBezTo>
                    <a:pt x="324" y="526"/>
                    <a:pt x="346" y="521"/>
                    <a:pt x="369" y="511"/>
                  </a:cubicBezTo>
                  <a:cubicBezTo>
                    <a:pt x="443" y="483"/>
                    <a:pt x="525" y="456"/>
                    <a:pt x="599" y="436"/>
                  </a:cubicBezTo>
                  <a:cubicBezTo>
                    <a:pt x="721" y="402"/>
                    <a:pt x="789" y="287"/>
                    <a:pt x="762" y="165"/>
                  </a:cubicBezTo>
                  <a:cubicBezTo>
                    <a:pt x="734" y="64"/>
                    <a:pt x="646" y="0"/>
                    <a:pt x="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6480;p82">
              <a:extLst>
                <a:ext uri="{FF2B5EF4-FFF2-40B4-BE49-F238E27FC236}">
                  <a16:creationId xmlns:a16="http://schemas.microsoft.com/office/drawing/2014/main" id="{7C55D90C-7674-4945-BAC6-716649E11A60}"/>
                </a:ext>
              </a:extLst>
            </p:cNvPr>
            <p:cNvSpPr/>
            <p:nvPr/>
          </p:nvSpPr>
          <p:spPr>
            <a:xfrm>
              <a:off x="2303675" y="3396003"/>
              <a:ext cx="142088" cy="339390"/>
            </a:xfrm>
            <a:custGeom>
              <a:avLst/>
              <a:gdLst/>
              <a:ahLst/>
              <a:cxnLst/>
              <a:rect l="l" t="t" r="r" b="b"/>
              <a:pathLst>
                <a:path w="5417" h="12939" extrusionOk="0">
                  <a:moveTo>
                    <a:pt x="2876" y="0"/>
                  </a:moveTo>
                  <a:cubicBezTo>
                    <a:pt x="2738" y="0"/>
                    <a:pt x="2598" y="119"/>
                    <a:pt x="2652" y="293"/>
                  </a:cubicBezTo>
                  <a:cubicBezTo>
                    <a:pt x="3120" y="1758"/>
                    <a:pt x="3398" y="3270"/>
                    <a:pt x="3486" y="4802"/>
                  </a:cubicBezTo>
                  <a:cubicBezTo>
                    <a:pt x="2944" y="4063"/>
                    <a:pt x="2225" y="3473"/>
                    <a:pt x="1398" y="3080"/>
                  </a:cubicBezTo>
                  <a:cubicBezTo>
                    <a:pt x="1361" y="3063"/>
                    <a:pt x="1327" y="3055"/>
                    <a:pt x="1294" y="3055"/>
                  </a:cubicBezTo>
                  <a:cubicBezTo>
                    <a:pt x="1074" y="3055"/>
                    <a:pt x="968" y="3412"/>
                    <a:pt x="1228" y="3501"/>
                  </a:cubicBezTo>
                  <a:cubicBezTo>
                    <a:pt x="2212" y="3968"/>
                    <a:pt x="3018" y="4755"/>
                    <a:pt x="3520" y="5725"/>
                  </a:cubicBezTo>
                  <a:cubicBezTo>
                    <a:pt x="3527" y="6579"/>
                    <a:pt x="3480" y="7427"/>
                    <a:pt x="3385" y="8281"/>
                  </a:cubicBezTo>
                  <a:cubicBezTo>
                    <a:pt x="2740" y="7379"/>
                    <a:pt x="1439" y="6938"/>
                    <a:pt x="354" y="6721"/>
                  </a:cubicBezTo>
                  <a:cubicBezTo>
                    <a:pt x="341" y="6720"/>
                    <a:pt x="328" y="6719"/>
                    <a:pt x="316" y="6719"/>
                  </a:cubicBezTo>
                  <a:cubicBezTo>
                    <a:pt x="62" y="6719"/>
                    <a:pt x="0" y="7104"/>
                    <a:pt x="266" y="7162"/>
                  </a:cubicBezTo>
                  <a:cubicBezTo>
                    <a:pt x="1262" y="7366"/>
                    <a:pt x="2964" y="7874"/>
                    <a:pt x="3283" y="9088"/>
                  </a:cubicBezTo>
                  <a:cubicBezTo>
                    <a:pt x="2957" y="11224"/>
                    <a:pt x="2415" y="12600"/>
                    <a:pt x="2401" y="12627"/>
                  </a:cubicBezTo>
                  <a:cubicBezTo>
                    <a:pt x="2328" y="12805"/>
                    <a:pt x="2474" y="12939"/>
                    <a:pt x="2618" y="12939"/>
                  </a:cubicBezTo>
                  <a:cubicBezTo>
                    <a:pt x="2700" y="12939"/>
                    <a:pt x="2780" y="12897"/>
                    <a:pt x="2822" y="12797"/>
                  </a:cubicBezTo>
                  <a:cubicBezTo>
                    <a:pt x="2829" y="12763"/>
                    <a:pt x="3398" y="11332"/>
                    <a:pt x="3737" y="9108"/>
                  </a:cubicBezTo>
                  <a:lnTo>
                    <a:pt x="3737" y="9101"/>
                  </a:lnTo>
                  <a:cubicBezTo>
                    <a:pt x="3859" y="8254"/>
                    <a:pt x="3941" y="7393"/>
                    <a:pt x="3961" y="6538"/>
                  </a:cubicBezTo>
                  <a:cubicBezTo>
                    <a:pt x="4151" y="5833"/>
                    <a:pt x="4598" y="5230"/>
                    <a:pt x="5209" y="4843"/>
                  </a:cubicBezTo>
                  <a:cubicBezTo>
                    <a:pt x="5417" y="4708"/>
                    <a:pt x="5284" y="4424"/>
                    <a:pt x="5090" y="4424"/>
                  </a:cubicBezTo>
                  <a:cubicBezTo>
                    <a:pt x="5050" y="4424"/>
                    <a:pt x="5007" y="4436"/>
                    <a:pt x="4965" y="4463"/>
                  </a:cubicBezTo>
                  <a:cubicBezTo>
                    <a:pt x="4564" y="4721"/>
                    <a:pt x="4219" y="5060"/>
                    <a:pt x="3961" y="5453"/>
                  </a:cubicBezTo>
                  <a:cubicBezTo>
                    <a:pt x="3920" y="3657"/>
                    <a:pt x="3629" y="1873"/>
                    <a:pt x="3086" y="158"/>
                  </a:cubicBezTo>
                  <a:cubicBezTo>
                    <a:pt x="3050" y="48"/>
                    <a:pt x="2963" y="0"/>
                    <a:pt x="2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2" name="타원 151">
            <a:extLst>
              <a:ext uri="{FF2B5EF4-FFF2-40B4-BE49-F238E27FC236}">
                <a16:creationId xmlns:a16="http://schemas.microsoft.com/office/drawing/2014/main" id="{13544E2E-AA18-4493-BEEE-BA494504A23B}"/>
              </a:ext>
            </a:extLst>
          </p:cNvPr>
          <p:cNvSpPr/>
          <p:nvPr/>
        </p:nvSpPr>
        <p:spPr>
          <a:xfrm>
            <a:off x="4697218" y="1948638"/>
            <a:ext cx="621936" cy="621936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0" name="Google Shape;9650;p79">
            <a:extLst>
              <a:ext uri="{FF2B5EF4-FFF2-40B4-BE49-F238E27FC236}">
                <a16:creationId xmlns:a16="http://schemas.microsoft.com/office/drawing/2014/main" id="{88634099-9291-4467-B266-D62F5CA64554}"/>
              </a:ext>
            </a:extLst>
          </p:cNvPr>
          <p:cNvGrpSpPr/>
          <p:nvPr/>
        </p:nvGrpSpPr>
        <p:grpSpPr>
          <a:xfrm>
            <a:off x="4808554" y="2112708"/>
            <a:ext cx="458759" cy="338562"/>
            <a:chOff x="2659157" y="2017412"/>
            <a:chExt cx="319190" cy="271240"/>
          </a:xfrm>
        </p:grpSpPr>
        <p:sp>
          <p:nvSpPr>
            <p:cNvPr id="111" name="Google Shape;9651;p79">
              <a:extLst>
                <a:ext uri="{FF2B5EF4-FFF2-40B4-BE49-F238E27FC236}">
                  <a16:creationId xmlns:a16="http://schemas.microsoft.com/office/drawing/2014/main" id="{3A6BD29F-156E-4455-A56A-202D82ED9053}"/>
                </a:ext>
              </a:extLst>
            </p:cNvPr>
            <p:cNvSpPr/>
            <p:nvPr/>
          </p:nvSpPr>
          <p:spPr>
            <a:xfrm>
              <a:off x="2808183" y="2086765"/>
              <a:ext cx="164125" cy="149314"/>
            </a:xfrm>
            <a:custGeom>
              <a:avLst/>
              <a:gdLst/>
              <a:ahLst/>
              <a:cxnLst/>
              <a:rect l="l" t="t" r="r" b="b"/>
              <a:pathLst>
                <a:path w="6250" h="5686" extrusionOk="0">
                  <a:moveTo>
                    <a:pt x="3934" y="1"/>
                  </a:moveTo>
                  <a:lnTo>
                    <a:pt x="2728" y="919"/>
                  </a:lnTo>
                  <a:lnTo>
                    <a:pt x="1733" y="584"/>
                  </a:lnTo>
                  <a:lnTo>
                    <a:pt x="0" y="1991"/>
                  </a:lnTo>
                  <a:lnTo>
                    <a:pt x="2670" y="5685"/>
                  </a:lnTo>
                  <a:lnTo>
                    <a:pt x="6250" y="3140"/>
                  </a:lnTo>
                  <a:lnTo>
                    <a:pt x="3934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9652;p79">
              <a:extLst>
                <a:ext uri="{FF2B5EF4-FFF2-40B4-BE49-F238E27FC236}">
                  <a16:creationId xmlns:a16="http://schemas.microsoft.com/office/drawing/2014/main" id="{E9713F91-5662-4ED1-8165-94C311B48648}"/>
                </a:ext>
              </a:extLst>
            </p:cNvPr>
            <p:cNvSpPr/>
            <p:nvPr/>
          </p:nvSpPr>
          <p:spPr>
            <a:xfrm>
              <a:off x="2881816" y="2017412"/>
              <a:ext cx="96532" cy="177334"/>
            </a:xfrm>
            <a:custGeom>
              <a:avLst/>
              <a:gdLst/>
              <a:ahLst/>
              <a:cxnLst/>
              <a:rect l="l" t="t" r="r" b="b"/>
              <a:pathLst>
                <a:path w="3676" h="6753" extrusionOk="0">
                  <a:moveTo>
                    <a:pt x="3675" y="0"/>
                  </a:moveTo>
                  <a:lnTo>
                    <a:pt x="106" y="2536"/>
                  </a:lnTo>
                  <a:cubicBezTo>
                    <a:pt x="10" y="2594"/>
                    <a:pt x="0" y="2718"/>
                    <a:pt x="58" y="2804"/>
                  </a:cubicBezTo>
                  <a:lnTo>
                    <a:pt x="3063" y="6680"/>
                  </a:lnTo>
                  <a:cubicBezTo>
                    <a:pt x="3101" y="6729"/>
                    <a:pt x="3153" y="6753"/>
                    <a:pt x="3208" y="6753"/>
                  </a:cubicBezTo>
                  <a:cubicBezTo>
                    <a:pt x="3250" y="6753"/>
                    <a:pt x="3293" y="6738"/>
                    <a:pt x="3331" y="6709"/>
                  </a:cubicBezTo>
                  <a:lnTo>
                    <a:pt x="3675" y="6441"/>
                  </a:lnTo>
                  <a:lnTo>
                    <a:pt x="3675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9653;p79">
              <a:extLst>
                <a:ext uri="{FF2B5EF4-FFF2-40B4-BE49-F238E27FC236}">
                  <a16:creationId xmlns:a16="http://schemas.microsoft.com/office/drawing/2014/main" id="{512B0168-D80B-43DF-A621-18F29F6274AB}"/>
                </a:ext>
              </a:extLst>
            </p:cNvPr>
            <p:cNvSpPr/>
            <p:nvPr/>
          </p:nvSpPr>
          <p:spPr>
            <a:xfrm>
              <a:off x="2947650" y="2150603"/>
              <a:ext cx="30698" cy="44196"/>
            </a:xfrm>
            <a:custGeom>
              <a:avLst/>
              <a:gdLst/>
              <a:ahLst/>
              <a:cxnLst/>
              <a:rect l="l" t="t" r="r" b="b"/>
              <a:pathLst>
                <a:path w="1169" h="1683" extrusionOk="0">
                  <a:moveTo>
                    <a:pt x="1168" y="0"/>
                  </a:moveTo>
                  <a:lnTo>
                    <a:pt x="1" y="890"/>
                  </a:lnTo>
                  <a:lnTo>
                    <a:pt x="556" y="1608"/>
                  </a:lnTo>
                  <a:cubicBezTo>
                    <a:pt x="595" y="1658"/>
                    <a:pt x="650" y="1683"/>
                    <a:pt x="707" y="1683"/>
                  </a:cubicBezTo>
                  <a:cubicBezTo>
                    <a:pt x="747" y="1683"/>
                    <a:pt x="788" y="1670"/>
                    <a:pt x="824" y="1646"/>
                  </a:cubicBezTo>
                  <a:lnTo>
                    <a:pt x="1168" y="1369"/>
                  </a:lnTo>
                  <a:lnTo>
                    <a:pt x="1168" y="0"/>
                  </a:lnTo>
                  <a:close/>
                </a:path>
              </a:pathLst>
            </a:custGeom>
            <a:solidFill>
              <a:srgbClr val="657A8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9654;p79">
              <a:extLst>
                <a:ext uri="{FF2B5EF4-FFF2-40B4-BE49-F238E27FC236}">
                  <a16:creationId xmlns:a16="http://schemas.microsoft.com/office/drawing/2014/main" id="{F67B03B3-C569-4F50-B2BE-C77FD23C5080}"/>
                </a:ext>
              </a:extLst>
            </p:cNvPr>
            <p:cNvSpPr/>
            <p:nvPr/>
          </p:nvSpPr>
          <p:spPr>
            <a:xfrm>
              <a:off x="2818976" y="2136029"/>
              <a:ext cx="124682" cy="83034"/>
            </a:xfrm>
            <a:custGeom>
              <a:avLst/>
              <a:gdLst/>
              <a:ahLst/>
              <a:cxnLst/>
              <a:rect l="l" t="t" r="r" b="b"/>
              <a:pathLst>
                <a:path w="4748" h="3162" extrusionOk="0">
                  <a:moveTo>
                    <a:pt x="546" y="0"/>
                  </a:moveTo>
                  <a:lnTo>
                    <a:pt x="1" y="1005"/>
                  </a:lnTo>
                  <a:lnTo>
                    <a:pt x="3829" y="3092"/>
                  </a:lnTo>
                  <a:cubicBezTo>
                    <a:pt x="3916" y="3139"/>
                    <a:pt x="4009" y="3162"/>
                    <a:pt x="4101" y="3162"/>
                  </a:cubicBezTo>
                  <a:cubicBezTo>
                    <a:pt x="4303" y="3162"/>
                    <a:pt x="4499" y="3053"/>
                    <a:pt x="4604" y="2862"/>
                  </a:cubicBezTo>
                  <a:cubicBezTo>
                    <a:pt x="4748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9655;p79">
              <a:extLst>
                <a:ext uri="{FF2B5EF4-FFF2-40B4-BE49-F238E27FC236}">
                  <a16:creationId xmlns:a16="http://schemas.microsoft.com/office/drawing/2014/main" id="{4E6215A3-0F04-407C-8989-74302E82BCAE}"/>
                </a:ext>
              </a:extLst>
            </p:cNvPr>
            <p:cNvSpPr/>
            <p:nvPr/>
          </p:nvSpPr>
          <p:spPr>
            <a:xfrm>
              <a:off x="2867741" y="2177730"/>
              <a:ext cx="73160" cy="41360"/>
            </a:xfrm>
            <a:custGeom>
              <a:avLst/>
              <a:gdLst/>
              <a:ahLst/>
              <a:cxnLst/>
              <a:rect l="l" t="t" r="r" b="b"/>
              <a:pathLst>
                <a:path w="2786" h="1575" extrusionOk="0">
                  <a:moveTo>
                    <a:pt x="240" y="1"/>
                  </a:moveTo>
                  <a:lnTo>
                    <a:pt x="1" y="432"/>
                  </a:lnTo>
                  <a:lnTo>
                    <a:pt x="1972" y="1504"/>
                  </a:lnTo>
                  <a:cubicBezTo>
                    <a:pt x="2058" y="1552"/>
                    <a:pt x="2152" y="1575"/>
                    <a:pt x="2244" y="1575"/>
                  </a:cubicBezTo>
                  <a:cubicBezTo>
                    <a:pt x="2478" y="1575"/>
                    <a:pt x="2703" y="1428"/>
                    <a:pt x="2785" y="1188"/>
                  </a:cubicBezTo>
                  <a:lnTo>
                    <a:pt x="2785" y="1188"/>
                  </a:lnTo>
                  <a:cubicBezTo>
                    <a:pt x="2729" y="1205"/>
                    <a:pt x="2672" y="1214"/>
                    <a:pt x="2615" y="1214"/>
                  </a:cubicBezTo>
                  <a:cubicBezTo>
                    <a:pt x="2517" y="1214"/>
                    <a:pt x="2421" y="1188"/>
                    <a:pt x="2336" y="1140"/>
                  </a:cubicBezTo>
                  <a:lnTo>
                    <a:pt x="24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9656;p79">
              <a:extLst>
                <a:ext uri="{FF2B5EF4-FFF2-40B4-BE49-F238E27FC236}">
                  <a16:creationId xmlns:a16="http://schemas.microsoft.com/office/drawing/2014/main" id="{260BB395-1506-4A0E-8A5A-6228C055F090}"/>
                </a:ext>
              </a:extLst>
            </p:cNvPr>
            <p:cNvSpPr/>
            <p:nvPr/>
          </p:nvSpPr>
          <p:spPr>
            <a:xfrm>
              <a:off x="2795867" y="2157641"/>
              <a:ext cx="124919" cy="82798"/>
            </a:xfrm>
            <a:custGeom>
              <a:avLst/>
              <a:gdLst/>
              <a:ahLst/>
              <a:cxnLst/>
              <a:rect l="l" t="t" r="r" b="b"/>
              <a:pathLst>
                <a:path w="4757" h="3153" extrusionOk="0">
                  <a:moveTo>
                    <a:pt x="546" y="0"/>
                  </a:moveTo>
                  <a:lnTo>
                    <a:pt x="0" y="996"/>
                  </a:lnTo>
                  <a:lnTo>
                    <a:pt x="3829" y="3082"/>
                  </a:lnTo>
                  <a:cubicBezTo>
                    <a:pt x="3916" y="3130"/>
                    <a:pt x="4010" y="3153"/>
                    <a:pt x="4102" y="3153"/>
                  </a:cubicBezTo>
                  <a:cubicBezTo>
                    <a:pt x="4304" y="3153"/>
                    <a:pt x="4499" y="3046"/>
                    <a:pt x="4604" y="2862"/>
                  </a:cubicBezTo>
                  <a:cubicBezTo>
                    <a:pt x="4757" y="2584"/>
                    <a:pt x="4652" y="2240"/>
                    <a:pt x="4374" y="2087"/>
                  </a:cubicBezTo>
                  <a:lnTo>
                    <a:pt x="546" y="0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9657;p79">
              <a:extLst>
                <a:ext uri="{FF2B5EF4-FFF2-40B4-BE49-F238E27FC236}">
                  <a16:creationId xmlns:a16="http://schemas.microsoft.com/office/drawing/2014/main" id="{DB9AB4C1-2C6C-4D76-A17A-A25B60DBF805}"/>
                </a:ext>
              </a:extLst>
            </p:cNvPr>
            <p:cNvSpPr/>
            <p:nvPr/>
          </p:nvSpPr>
          <p:spPr>
            <a:xfrm>
              <a:off x="2852667" y="2204620"/>
              <a:ext cx="65099" cy="35845"/>
            </a:xfrm>
            <a:custGeom>
              <a:avLst/>
              <a:gdLst/>
              <a:ahLst/>
              <a:cxnLst/>
              <a:rect l="l" t="t" r="r" b="b"/>
              <a:pathLst>
                <a:path w="2479" h="1365" extrusionOk="0">
                  <a:moveTo>
                    <a:pt x="220" y="1"/>
                  </a:moveTo>
                  <a:lnTo>
                    <a:pt x="0" y="384"/>
                  </a:lnTo>
                  <a:lnTo>
                    <a:pt x="1666" y="1293"/>
                  </a:lnTo>
                  <a:cubicBezTo>
                    <a:pt x="1752" y="1342"/>
                    <a:pt x="1845" y="1364"/>
                    <a:pt x="1937" y="1364"/>
                  </a:cubicBezTo>
                  <a:cubicBezTo>
                    <a:pt x="2171" y="1364"/>
                    <a:pt x="2397" y="1218"/>
                    <a:pt x="2479" y="977"/>
                  </a:cubicBezTo>
                  <a:lnTo>
                    <a:pt x="2479" y="977"/>
                  </a:lnTo>
                  <a:cubicBezTo>
                    <a:pt x="2405" y="1012"/>
                    <a:pt x="2325" y="1029"/>
                    <a:pt x="2245" y="1029"/>
                  </a:cubicBezTo>
                  <a:cubicBezTo>
                    <a:pt x="2150" y="1029"/>
                    <a:pt x="2055" y="1005"/>
                    <a:pt x="1972" y="958"/>
                  </a:cubicBezTo>
                  <a:lnTo>
                    <a:pt x="220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9658;p79">
              <a:extLst>
                <a:ext uri="{FF2B5EF4-FFF2-40B4-BE49-F238E27FC236}">
                  <a16:creationId xmlns:a16="http://schemas.microsoft.com/office/drawing/2014/main" id="{D8B66CF3-82B1-4136-B3E7-75388E0874D4}"/>
                </a:ext>
              </a:extLst>
            </p:cNvPr>
            <p:cNvSpPr/>
            <p:nvPr/>
          </p:nvSpPr>
          <p:spPr>
            <a:xfrm>
              <a:off x="2772732" y="2178990"/>
              <a:ext cx="124945" cy="83060"/>
            </a:xfrm>
            <a:custGeom>
              <a:avLst/>
              <a:gdLst/>
              <a:ahLst/>
              <a:cxnLst/>
              <a:rect l="l" t="t" r="r" b="b"/>
              <a:pathLst>
                <a:path w="4758" h="3163" extrusionOk="0">
                  <a:moveTo>
                    <a:pt x="546" y="1"/>
                  </a:moveTo>
                  <a:lnTo>
                    <a:pt x="1" y="1006"/>
                  </a:lnTo>
                  <a:lnTo>
                    <a:pt x="3829" y="3092"/>
                  </a:lnTo>
                  <a:cubicBezTo>
                    <a:pt x="3916" y="3140"/>
                    <a:pt x="4009" y="3163"/>
                    <a:pt x="4101" y="3163"/>
                  </a:cubicBezTo>
                  <a:cubicBezTo>
                    <a:pt x="4303" y="3163"/>
                    <a:pt x="4499" y="3053"/>
                    <a:pt x="4604" y="2862"/>
                  </a:cubicBezTo>
                  <a:cubicBezTo>
                    <a:pt x="4757" y="2585"/>
                    <a:pt x="4652" y="2240"/>
                    <a:pt x="4375" y="209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9659;p79">
              <a:extLst>
                <a:ext uri="{FF2B5EF4-FFF2-40B4-BE49-F238E27FC236}">
                  <a16:creationId xmlns:a16="http://schemas.microsoft.com/office/drawing/2014/main" id="{878591B7-B9E3-493A-A290-B3BA1F0B9459}"/>
                </a:ext>
              </a:extLst>
            </p:cNvPr>
            <p:cNvSpPr/>
            <p:nvPr/>
          </p:nvSpPr>
          <p:spPr>
            <a:xfrm>
              <a:off x="2837594" y="2231011"/>
              <a:ext cx="56800" cy="31013"/>
            </a:xfrm>
            <a:custGeom>
              <a:avLst/>
              <a:gdLst/>
              <a:ahLst/>
              <a:cxnLst/>
              <a:rect l="l" t="t" r="r" b="b"/>
              <a:pathLst>
                <a:path w="2163" h="1181" extrusionOk="0">
                  <a:moveTo>
                    <a:pt x="211" y="1"/>
                  </a:moveTo>
                  <a:lnTo>
                    <a:pt x="0" y="365"/>
                  </a:lnTo>
                  <a:lnTo>
                    <a:pt x="1359" y="1111"/>
                  </a:lnTo>
                  <a:cubicBezTo>
                    <a:pt x="1445" y="1158"/>
                    <a:pt x="1539" y="1181"/>
                    <a:pt x="1631" y="1181"/>
                  </a:cubicBezTo>
                  <a:cubicBezTo>
                    <a:pt x="1856" y="1181"/>
                    <a:pt x="2075" y="1048"/>
                    <a:pt x="2163" y="824"/>
                  </a:cubicBezTo>
                  <a:lnTo>
                    <a:pt x="2163" y="824"/>
                  </a:lnTo>
                  <a:cubicBezTo>
                    <a:pt x="2092" y="853"/>
                    <a:pt x="2019" y="868"/>
                    <a:pt x="1946" y="868"/>
                  </a:cubicBezTo>
                  <a:cubicBezTo>
                    <a:pt x="1853" y="868"/>
                    <a:pt x="1761" y="844"/>
                    <a:pt x="1675" y="795"/>
                  </a:cubicBezTo>
                  <a:lnTo>
                    <a:pt x="211" y="1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9660;p79">
              <a:extLst>
                <a:ext uri="{FF2B5EF4-FFF2-40B4-BE49-F238E27FC236}">
                  <a16:creationId xmlns:a16="http://schemas.microsoft.com/office/drawing/2014/main" id="{EED50CEF-1405-412C-AD44-EDA5827A2472}"/>
                </a:ext>
              </a:extLst>
            </p:cNvPr>
            <p:cNvSpPr/>
            <p:nvPr/>
          </p:nvSpPr>
          <p:spPr>
            <a:xfrm>
              <a:off x="2749623" y="2200602"/>
              <a:ext cx="124919" cy="82955"/>
            </a:xfrm>
            <a:custGeom>
              <a:avLst/>
              <a:gdLst/>
              <a:ahLst/>
              <a:cxnLst/>
              <a:rect l="l" t="t" r="r" b="b"/>
              <a:pathLst>
                <a:path w="4757" h="3159" extrusionOk="0">
                  <a:moveTo>
                    <a:pt x="546" y="1"/>
                  </a:moveTo>
                  <a:lnTo>
                    <a:pt x="0" y="996"/>
                  </a:lnTo>
                  <a:lnTo>
                    <a:pt x="3829" y="3092"/>
                  </a:lnTo>
                  <a:cubicBezTo>
                    <a:pt x="3915" y="3137"/>
                    <a:pt x="4008" y="3158"/>
                    <a:pt x="4100" y="3158"/>
                  </a:cubicBezTo>
                  <a:cubicBezTo>
                    <a:pt x="4302" y="3158"/>
                    <a:pt x="4498" y="3053"/>
                    <a:pt x="4604" y="2862"/>
                  </a:cubicBezTo>
                  <a:cubicBezTo>
                    <a:pt x="4757" y="2585"/>
                    <a:pt x="4652" y="2240"/>
                    <a:pt x="4374" y="2087"/>
                  </a:cubicBezTo>
                  <a:lnTo>
                    <a:pt x="54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9661;p79">
              <a:extLst>
                <a:ext uri="{FF2B5EF4-FFF2-40B4-BE49-F238E27FC236}">
                  <a16:creationId xmlns:a16="http://schemas.microsoft.com/office/drawing/2014/main" id="{25209A5E-7C0E-4CD1-B58B-5060EC6AEDB6}"/>
                </a:ext>
              </a:extLst>
            </p:cNvPr>
            <p:cNvSpPr/>
            <p:nvPr/>
          </p:nvSpPr>
          <p:spPr>
            <a:xfrm>
              <a:off x="2822495" y="2255906"/>
              <a:ext cx="49054" cy="27494"/>
            </a:xfrm>
            <a:custGeom>
              <a:avLst/>
              <a:gdLst/>
              <a:ahLst/>
              <a:cxnLst/>
              <a:rect l="l" t="t" r="r" b="b"/>
              <a:pathLst>
                <a:path w="1868" h="1047" extrusionOk="0">
                  <a:moveTo>
                    <a:pt x="240" y="0"/>
                  </a:moveTo>
                  <a:lnTo>
                    <a:pt x="1" y="402"/>
                  </a:lnTo>
                  <a:lnTo>
                    <a:pt x="1054" y="976"/>
                  </a:lnTo>
                  <a:cubicBezTo>
                    <a:pt x="1140" y="1024"/>
                    <a:pt x="1234" y="1047"/>
                    <a:pt x="1326" y="1047"/>
                  </a:cubicBezTo>
                  <a:cubicBezTo>
                    <a:pt x="1528" y="1047"/>
                    <a:pt x="1724" y="938"/>
                    <a:pt x="1829" y="747"/>
                  </a:cubicBezTo>
                  <a:cubicBezTo>
                    <a:pt x="1848" y="728"/>
                    <a:pt x="1857" y="699"/>
                    <a:pt x="1867" y="670"/>
                  </a:cubicBezTo>
                  <a:lnTo>
                    <a:pt x="1867" y="670"/>
                  </a:lnTo>
                  <a:cubicBezTo>
                    <a:pt x="1801" y="695"/>
                    <a:pt x="1732" y="707"/>
                    <a:pt x="1663" y="707"/>
                  </a:cubicBezTo>
                  <a:cubicBezTo>
                    <a:pt x="1572" y="707"/>
                    <a:pt x="1480" y="685"/>
                    <a:pt x="1398" y="642"/>
                  </a:cubicBezTo>
                  <a:lnTo>
                    <a:pt x="24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9662;p79">
              <a:extLst>
                <a:ext uri="{FF2B5EF4-FFF2-40B4-BE49-F238E27FC236}">
                  <a16:creationId xmlns:a16="http://schemas.microsoft.com/office/drawing/2014/main" id="{C43AE35C-FA3A-4783-9DCC-2B14BB0B5927}"/>
                </a:ext>
              </a:extLst>
            </p:cNvPr>
            <p:cNvSpPr/>
            <p:nvPr/>
          </p:nvSpPr>
          <p:spPr>
            <a:xfrm>
              <a:off x="2673968" y="2097059"/>
              <a:ext cx="159109" cy="144036"/>
            </a:xfrm>
            <a:custGeom>
              <a:avLst/>
              <a:gdLst/>
              <a:ahLst/>
              <a:cxnLst/>
              <a:rect l="l" t="t" r="r" b="b"/>
              <a:pathLst>
                <a:path w="6059" h="5485" extrusionOk="0">
                  <a:moveTo>
                    <a:pt x="1896" y="1"/>
                  </a:moveTo>
                  <a:lnTo>
                    <a:pt x="1" y="3418"/>
                  </a:lnTo>
                  <a:lnTo>
                    <a:pt x="3877" y="5485"/>
                  </a:lnTo>
                  <a:lnTo>
                    <a:pt x="6059" y="1484"/>
                  </a:lnTo>
                  <a:lnTo>
                    <a:pt x="4145" y="680"/>
                  </a:lnTo>
                  <a:cubicBezTo>
                    <a:pt x="4106" y="661"/>
                    <a:pt x="4078" y="661"/>
                    <a:pt x="4039" y="661"/>
                  </a:cubicBezTo>
                  <a:lnTo>
                    <a:pt x="3274" y="757"/>
                  </a:lnTo>
                  <a:cubicBezTo>
                    <a:pt x="3226" y="757"/>
                    <a:pt x="3188" y="747"/>
                    <a:pt x="3149" y="728"/>
                  </a:cubicBezTo>
                  <a:lnTo>
                    <a:pt x="1896" y="1"/>
                  </a:lnTo>
                  <a:close/>
                </a:path>
              </a:pathLst>
            </a:custGeom>
            <a:solidFill>
              <a:srgbClr val="E2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9663;p79">
              <a:extLst>
                <a:ext uri="{FF2B5EF4-FFF2-40B4-BE49-F238E27FC236}">
                  <a16:creationId xmlns:a16="http://schemas.microsoft.com/office/drawing/2014/main" id="{C2C7993D-9400-46EF-A43F-670B40A80965}"/>
                </a:ext>
              </a:extLst>
            </p:cNvPr>
            <p:cNvSpPr/>
            <p:nvPr/>
          </p:nvSpPr>
          <p:spPr>
            <a:xfrm>
              <a:off x="2659157" y="2039261"/>
              <a:ext cx="98528" cy="170191"/>
            </a:xfrm>
            <a:custGeom>
              <a:avLst/>
              <a:gdLst/>
              <a:ahLst/>
              <a:cxnLst/>
              <a:rect l="l" t="t" r="r" b="b"/>
              <a:pathLst>
                <a:path w="3752" h="6481" extrusionOk="0">
                  <a:moveTo>
                    <a:pt x="0" y="1"/>
                  </a:moveTo>
                  <a:lnTo>
                    <a:pt x="0" y="5810"/>
                  </a:lnTo>
                  <a:lnTo>
                    <a:pt x="1101" y="6451"/>
                  </a:lnTo>
                  <a:cubicBezTo>
                    <a:pt x="1133" y="6471"/>
                    <a:pt x="1170" y="6480"/>
                    <a:pt x="1207" y="6480"/>
                  </a:cubicBezTo>
                  <a:cubicBezTo>
                    <a:pt x="1279" y="6480"/>
                    <a:pt x="1350" y="6444"/>
                    <a:pt x="1388" y="6375"/>
                  </a:cubicBezTo>
                  <a:lnTo>
                    <a:pt x="3694" y="2384"/>
                  </a:lnTo>
                  <a:cubicBezTo>
                    <a:pt x="3752" y="2288"/>
                    <a:pt x="3713" y="2154"/>
                    <a:pt x="3618" y="2097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F6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9664;p79">
              <a:extLst>
                <a:ext uri="{FF2B5EF4-FFF2-40B4-BE49-F238E27FC236}">
                  <a16:creationId xmlns:a16="http://schemas.microsoft.com/office/drawing/2014/main" id="{AEA3A5EE-2847-48DD-92DE-227BF539D65A}"/>
                </a:ext>
              </a:extLst>
            </p:cNvPr>
            <p:cNvSpPr/>
            <p:nvPr/>
          </p:nvSpPr>
          <p:spPr>
            <a:xfrm>
              <a:off x="2659157" y="2039261"/>
              <a:ext cx="75918" cy="159109"/>
            </a:xfrm>
            <a:custGeom>
              <a:avLst/>
              <a:gdLst/>
              <a:ahLst/>
              <a:cxnLst/>
              <a:rect l="l" t="t" r="r" b="b"/>
              <a:pathLst>
                <a:path w="2891" h="6059" extrusionOk="0">
                  <a:moveTo>
                    <a:pt x="0" y="1"/>
                  </a:moveTo>
                  <a:lnTo>
                    <a:pt x="0" y="5810"/>
                  </a:lnTo>
                  <a:lnTo>
                    <a:pt x="431" y="6059"/>
                  </a:lnTo>
                  <a:lnTo>
                    <a:pt x="2890" y="167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E67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9665;p79">
              <a:extLst>
                <a:ext uri="{FF2B5EF4-FFF2-40B4-BE49-F238E27FC236}">
                  <a16:creationId xmlns:a16="http://schemas.microsoft.com/office/drawing/2014/main" id="{CC0D5635-B5EE-4151-AFCD-F5620856AF5B}"/>
                </a:ext>
              </a:extLst>
            </p:cNvPr>
            <p:cNvSpPr/>
            <p:nvPr/>
          </p:nvSpPr>
          <p:spPr>
            <a:xfrm>
              <a:off x="2659157" y="2159138"/>
              <a:ext cx="47268" cy="50314"/>
            </a:xfrm>
            <a:custGeom>
              <a:avLst/>
              <a:gdLst/>
              <a:ahLst/>
              <a:cxnLst/>
              <a:rect l="l" t="t" r="r" b="b"/>
              <a:pathLst>
                <a:path w="1800" h="1916" extrusionOk="0">
                  <a:moveTo>
                    <a:pt x="0" y="1"/>
                  </a:moveTo>
                  <a:lnTo>
                    <a:pt x="0" y="1245"/>
                  </a:lnTo>
                  <a:lnTo>
                    <a:pt x="1101" y="1886"/>
                  </a:lnTo>
                  <a:cubicBezTo>
                    <a:pt x="1133" y="1906"/>
                    <a:pt x="1170" y="1915"/>
                    <a:pt x="1207" y="1915"/>
                  </a:cubicBezTo>
                  <a:cubicBezTo>
                    <a:pt x="1279" y="1915"/>
                    <a:pt x="1350" y="1879"/>
                    <a:pt x="1388" y="1810"/>
                  </a:cubicBezTo>
                  <a:lnTo>
                    <a:pt x="1799" y="10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8ED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9666;p79">
              <a:extLst>
                <a:ext uri="{FF2B5EF4-FFF2-40B4-BE49-F238E27FC236}">
                  <a16:creationId xmlns:a16="http://schemas.microsoft.com/office/drawing/2014/main" id="{7707BEE7-04FA-4B96-9E89-EA0872199239}"/>
                </a:ext>
              </a:extLst>
            </p:cNvPr>
            <p:cNvSpPr/>
            <p:nvPr/>
          </p:nvSpPr>
          <p:spPr>
            <a:xfrm>
              <a:off x="2659157" y="2159138"/>
              <a:ext cx="24894" cy="39232"/>
            </a:xfrm>
            <a:custGeom>
              <a:avLst/>
              <a:gdLst/>
              <a:ahLst/>
              <a:cxnLst/>
              <a:rect l="l" t="t" r="r" b="b"/>
              <a:pathLst>
                <a:path w="948" h="1494" extrusionOk="0">
                  <a:moveTo>
                    <a:pt x="0" y="1"/>
                  </a:moveTo>
                  <a:lnTo>
                    <a:pt x="0" y="1245"/>
                  </a:lnTo>
                  <a:lnTo>
                    <a:pt x="431" y="1494"/>
                  </a:lnTo>
                  <a:lnTo>
                    <a:pt x="948" y="5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65C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9667;p79">
              <a:extLst>
                <a:ext uri="{FF2B5EF4-FFF2-40B4-BE49-F238E27FC236}">
                  <a16:creationId xmlns:a16="http://schemas.microsoft.com/office/drawing/2014/main" id="{95AE44E8-1D72-4CA5-A1BF-584ED6DFDDAE}"/>
                </a:ext>
              </a:extLst>
            </p:cNvPr>
            <p:cNvSpPr/>
            <p:nvPr/>
          </p:nvSpPr>
          <p:spPr>
            <a:xfrm>
              <a:off x="2706898" y="2179463"/>
              <a:ext cx="67121" cy="53859"/>
            </a:xfrm>
            <a:custGeom>
              <a:avLst/>
              <a:gdLst/>
              <a:ahLst/>
              <a:cxnLst/>
              <a:rect l="l" t="t" r="r" b="b"/>
              <a:pathLst>
                <a:path w="2556" h="2051" extrusionOk="0">
                  <a:moveTo>
                    <a:pt x="1902" y="1"/>
                  </a:moveTo>
                  <a:cubicBezTo>
                    <a:pt x="1788" y="1"/>
                    <a:pt x="1672" y="35"/>
                    <a:pt x="1570" y="107"/>
                  </a:cubicBezTo>
                  <a:lnTo>
                    <a:pt x="316" y="1016"/>
                  </a:lnTo>
                  <a:cubicBezTo>
                    <a:pt x="58" y="1198"/>
                    <a:pt x="1" y="1562"/>
                    <a:pt x="192" y="1811"/>
                  </a:cubicBezTo>
                  <a:cubicBezTo>
                    <a:pt x="302" y="1968"/>
                    <a:pt x="477" y="2051"/>
                    <a:pt x="654" y="2051"/>
                  </a:cubicBezTo>
                  <a:cubicBezTo>
                    <a:pt x="769" y="2051"/>
                    <a:pt x="885" y="2016"/>
                    <a:pt x="986" y="1945"/>
                  </a:cubicBezTo>
                  <a:lnTo>
                    <a:pt x="2240" y="1045"/>
                  </a:lnTo>
                  <a:cubicBezTo>
                    <a:pt x="2508" y="854"/>
                    <a:pt x="2556" y="490"/>
                    <a:pt x="2364" y="232"/>
                  </a:cubicBezTo>
                  <a:cubicBezTo>
                    <a:pt x="2249" y="81"/>
                    <a:pt x="2077" y="1"/>
                    <a:pt x="1902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9668;p79">
              <a:extLst>
                <a:ext uri="{FF2B5EF4-FFF2-40B4-BE49-F238E27FC236}">
                  <a16:creationId xmlns:a16="http://schemas.microsoft.com/office/drawing/2014/main" id="{53C79A25-58F2-404B-AF6C-24E25161728F}"/>
                </a:ext>
              </a:extLst>
            </p:cNvPr>
            <p:cNvSpPr/>
            <p:nvPr/>
          </p:nvSpPr>
          <p:spPr>
            <a:xfrm>
              <a:off x="2710154" y="2180513"/>
              <a:ext cx="63864" cy="52914"/>
            </a:xfrm>
            <a:custGeom>
              <a:avLst/>
              <a:gdLst/>
              <a:ahLst/>
              <a:cxnLst/>
              <a:rect l="l" t="t" r="r" b="b"/>
              <a:pathLst>
                <a:path w="2432" h="2015" extrusionOk="0">
                  <a:moveTo>
                    <a:pt x="2001" y="0"/>
                  </a:moveTo>
                  <a:lnTo>
                    <a:pt x="2001" y="0"/>
                  </a:lnTo>
                  <a:cubicBezTo>
                    <a:pt x="2097" y="249"/>
                    <a:pt x="2011" y="527"/>
                    <a:pt x="1800" y="680"/>
                  </a:cubicBezTo>
                  <a:lnTo>
                    <a:pt x="546" y="1589"/>
                  </a:lnTo>
                  <a:cubicBezTo>
                    <a:pt x="445" y="1661"/>
                    <a:pt x="329" y="1699"/>
                    <a:pt x="211" y="1699"/>
                  </a:cubicBezTo>
                  <a:cubicBezTo>
                    <a:pt x="141" y="1699"/>
                    <a:pt x="69" y="1685"/>
                    <a:pt x="1" y="1656"/>
                  </a:cubicBezTo>
                  <a:lnTo>
                    <a:pt x="1" y="1656"/>
                  </a:lnTo>
                  <a:cubicBezTo>
                    <a:pt x="89" y="1883"/>
                    <a:pt x="303" y="2015"/>
                    <a:pt x="525" y="2015"/>
                  </a:cubicBezTo>
                  <a:cubicBezTo>
                    <a:pt x="640" y="2015"/>
                    <a:pt x="758" y="1980"/>
                    <a:pt x="862" y="1905"/>
                  </a:cubicBezTo>
                  <a:lnTo>
                    <a:pt x="2116" y="1005"/>
                  </a:lnTo>
                  <a:cubicBezTo>
                    <a:pt x="2384" y="814"/>
                    <a:pt x="2432" y="440"/>
                    <a:pt x="2240" y="192"/>
                  </a:cubicBezTo>
                  <a:cubicBezTo>
                    <a:pt x="2173" y="106"/>
                    <a:pt x="2097" y="39"/>
                    <a:pt x="2001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9669;p79">
              <a:extLst>
                <a:ext uri="{FF2B5EF4-FFF2-40B4-BE49-F238E27FC236}">
                  <a16:creationId xmlns:a16="http://schemas.microsoft.com/office/drawing/2014/main" id="{94020589-D7A0-4418-B97E-AFAADC5C6134}"/>
                </a:ext>
              </a:extLst>
            </p:cNvPr>
            <p:cNvSpPr/>
            <p:nvPr/>
          </p:nvSpPr>
          <p:spPr>
            <a:xfrm>
              <a:off x="2732528" y="2203254"/>
              <a:ext cx="59847" cy="48528"/>
            </a:xfrm>
            <a:custGeom>
              <a:avLst/>
              <a:gdLst/>
              <a:ahLst/>
              <a:cxnLst/>
              <a:rect l="l" t="t" r="r" b="b"/>
              <a:pathLst>
                <a:path w="2279" h="1848" extrusionOk="0">
                  <a:moveTo>
                    <a:pt x="1629" y="1"/>
                  </a:moveTo>
                  <a:cubicBezTo>
                    <a:pt x="1512" y="1"/>
                    <a:pt x="1394" y="37"/>
                    <a:pt x="1293" y="110"/>
                  </a:cubicBezTo>
                  <a:lnTo>
                    <a:pt x="326" y="809"/>
                  </a:lnTo>
                  <a:cubicBezTo>
                    <a:pt x="68" y="1000"/>
                    <a:pt x="1" y="1364"/>
                    <a:pt x="192" y="1623"/>
                  </a:cubicBezTo>
                  <a:cubicBezTo>
                    <a:pt x="306" y="1770"/>
                    <a:pt x="473" y="1847"/>
                    <a:pt x="643" y="1847"/>
                  </a:cubicBezTo>
                  <a:cubicBezTo>
                    <a:pt x="759" y="1847"/>
                    <a:pt x="876" y="1811"/>
                    <a:pt x="977" y="1737"/>
                  </a:cubicBezTo>
                  <a:lnTo>
                    <a:pt x="1963" y="1039"/>
                  </a:lnTo>
                  <a:cubicBezTo>
                    <a:pt x="2221" y="847"/>
                    <a:pt x="2278" y="484"/>
                    <a:pt x="2077" y="225"/>
                  </a:cubicBezTo>
                  <a:cubicBezTo>
                    <a:pt x="1969" y="77"/>
                    <a:pt x="1801" y="1"/>
                    <a:pt x="1629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9670;p79">
              <a:extLst>
                <a:ext uri="{FF2B5EF4-FFF2-40B4-BE49-F238E27FC236}">
                  <a16:creationId xmlns:a16="http://schemas.microsoft.com/office/drawing/2014/main" id="{34008B8C-E391-4866-B3E0-9F2484F061BD}"/>
                </a:ext>
              </a:extLst>
            </p:cNvPr>
            <p:cNvSpPr/>
            <p:nvPr/>
          </p:nvSpPr>
          <p:spPr>
            <a:xfrm>
              <a:off x="2735810" y="2204384"/>
              <a:ext cx="56564" cy="47399"/>
            </a:xfrm>
            <a:custGeom>
              <a:avLst/>
              <a:gdLst/>
              <a:ahLst/>
              <a:cxnLst/>
              <a:rect l="l" t="t" r="r" b="b"/>
              <a:pathLst>
                <a:path w="2154" h="1805" extrusionOk="0">
                  <a:moveTo>
                    <a:pt x="1713" y="0"/>
                  </a:moveTo>
                  <a:lnTo>
                    <a:pt x="1713" y="0"/>
                  </a:lnTo>
                  <a:cubicBezTo>
                    <a:pt x="1809" y="240"/>
                    <a:pt x="1732" y="517"/>
                    <a:pt x="1522" y="670"/>
                  </a:cubicBezTo>
                  <a:lnTo>
                    <a:pt x="546" y="1379"/>
                  </a:lnTo>
                  <a:cubicBezTo>
                    <a:pt x="444" y="1450"/>
                    <a:pt x="328" y="1488"/>
                    <a:pt x="211" y="1488"/>
                  </a:cubicBezTo>
                  <a:cubicBezTo>
                    <a:pt x="140" y="1488"/>
                    <a:pt x="69" y="1474"/>
                    <a:pt x="0" y="1446"/>
                  </a:cubicBezTo>
                  <a:lnTo>
                    <a:pt x="0" y="1446"/>
                  </a:lnTo>
                  <a:cubicBezTo>
                    <a:pt x="19" y="1493"/>
                    <a:pt x="38" y="1541"/>
                    <a:pt x="67" y="1580"/>
                  </a:cubicBezTo>
                  <a:cubicBezTo>
                    <a:pt x="181" y="1727"/>
                    <a:pt x="348" y="1804"/>
                    <a:pt x="520" y="1804"/>
                  </a:cubicBezTo>
                  <a:cubicBezTo>
                    <a:pt x="637" y="1804"/>
                    <a:pt x="756" y="1768"/>
                    <a:pt x="861" y="1694"/>
                  </a:cubicBezTo>
                  <a:lnTo>
                    <a:pt x="1838" y="996"/>
                  </a:lnTo>
                  <a:cubicBezTo>
                    <a:pt x="2096" y="804"/>
                    <a:pt x="2153" y="441"/>
                    <a:pt x="1952" y="182"/>
                  </a:cubicBezTo>
                  <a:cubicBezTo>
                    <a:pt x="1895" y="106"/>
                    <a:pt x="1809" y="39"/>
                    <a:pt x="1713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9671;p79">
              <a:extLst>
                <a:ext uri="{FF2B5EF4-FFF2-40B4-BE49-F238E27FC236}">
                  <a16:creationId xmlns:a16="http://schemas.microsoft.com/office/drawing/2014/main" id="{218A2860-2B72-49E4-84F3-66584CDED2EE}"/>
                </a:ext>
              </a:extLst>
            </p:cNvPr>
            <p:cNvSpPr/>
            <p:nvPr/>
          </p:nvSpPr>
          <p:spPr>
            <a:xfrm>
              <a:off x="2758158" y="2226967"/>
              <a:ext cx="52310" cy="43303"/>
            </a:xfrm>
            <a:custGeom>
              <a:avLst/>
              <a:gdLst/>
              <a:ahLst/>
              <a:cxnLst/>
              <a:rect l="l" t="t" r="r" b="b"/>
              <a:pathLst>
                <a:path w="1992" h="1649" extrusionOk="0">
                  <a:moveTo>
                    <a:pt x="1340" y="1"/>
                  </a:moveTo>
                  <a:cubicBezTo>
                    <a:pt x="1227" y="1"/>
                    <a:pt x="1114" y="35"/>
                    <a:pt x="1015" y="107"/>
                  </a:cubicBezTo>
                  <a:lnTo>
                    <a:pt x="317" y="614"/>
                  </a:lnTo>
                  <a:cubicBezTo>
                    <a:pt x="58" y="796"/>
                    <a:pt x="1" y="1160"/>
                    <a:pt x="183" y="1409"/>
                  </a:cubicBezTo>
                  <a:cubicBezTo>
                    <a:pt x="299" y="1566"/>
                    <a:pt x="475" y="1648"/>
                    <a:pt x="652" y="1648"/>
                  </a:cubicBezTo>
                  <a:cubicBezTo>
                    <a:pt x="766" y="1648"/>
                    <a:pt x="879" y="1614"/>
                    <a:pt x="977" y="1543"/>
                  </a:cubicBezTo>
                  <a:lnTo>
                    <a:pt x="1676" y="1035"/>
                  </a:lnTo>
                  <a:cubicBezTo>
                    <a:pt x="1944" y="844"/>
                    <a:pt x="1991" y="480"/>
                    <a:pt x="1800" y="231"/>
                  </a:cubicBezTo>
                  <a:cubicBezTo>
                    <a:pt x="1684" y="81"/>
                    <a:pt x="1513" y="1"/>
                    <a:pt x="1340" y="1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9672;p79">
              <a:extLst>
                <a:ext uri="{FF2B5EF4-FFF2-40B4-BE49-F238E27FC236}">
                  <a16:creationId xmlns:a16="http://schemas.microsoft.com/office/drawing/2014/main" id="{F600FAB9-A8A6-412E-86B4-60823D42D352}"/>
                </a:ext>
              </a:extLst>
            </p:cNvPr>
            <p:cNvSpPr/>
            <p:nvPr/>
          </p:nvSpPr>
          <p:spPr>
            <a:xfrm>
              <a:off x="2761178" y="2228018"/>
              <a:ext cx="49290" cy="42252"/>
            </a:xfrm>
            <a:custGeom>
              <a:avLst/>
              <a:gdLst/>
              <a:ahLst/>
              <a:cxnLst/>
              <a:rect l="l" t="t" r="r" b="b"/>
              <a:pathLst>
                <a:path w="1877" h="1609" extrusionOk="0">
                  <a:moveTo>
                    <a:pt x="1417" y="0"/>
                  </a:moveTo>
                  <a:cubicBezTo>
                    <a:pt x="1503" y="230"/>
                    <a:pt x="1417" y="498"/>
                    <a:pt x="1216" y="651"/>
                  </a:cubicBezTo>
                  <a:lnTo>
                    <a:pt x="517" y="1148"/>
                  </a:lnTo>
                  <a:cubicBezTo>
                    <a:pt x="419" y="1222"/>
                    <a:pt x="305" y="1261"/>
                    <a:pt x="190" y="1261"/>
                  </a:cubicBezTo>
                  <a:cubicBezTo>
                    <a:pt x="126" y="1261"/>
                    <a:pt x="62" y="1249"/>
                    <a:pt x="1" y="1225"/>
                  </a:cubicBezTo>
                  <a:lnTo>
                    <a:pt x="1" y="1225"/>
                  </a:lnTo>
                  <a:cubicBezTo>
                    <a:pt x="20" y="1273"/>
                    <a:pt x="39" y="1321"/>
                    <a:pt x="68" y="1369"/>
                  </a:cubicBezTo>
                  <a:cubicBezTo>
                    <a:pt x="184" y="1526"/>
                    <a:pt x="360" y="1608"/>
                    <a:pt x="539" y="1608"/>
                  </a:cubicBezTo>
                  <a:cubicBezTo>
                    <a:pt x="654" y="1608"/>
                    <a:pt x="770" y="1574"/>
                    <a:pt x="872" y="1503"/>
                  </a:cubicBezTo>
                  <a:lnTo>
                    <a:pt x="1561" y="995"/>
                  </a:lnTo>
                  <a:cubicBezTo>
                    <a:pt x="1829" y="804"/>
                    <a:pt x="1876" y="440"/>
                    <a:pt x="1685" y="182"/>
                  </a:cubicBezTo>
                  <a:cubicBezTo>
                    <a:pt x="1618" y="96"/>
                    <a:pt x="1522" y="29"/>
                    <a:pt x="1417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9673;p79">
              <a:extLst>
                <a:ext uri="{FF2B5EF4-FFF2-40B4-BE49-F238E27FC236}">
                  <a16:creationId xmlns:a16="http://schemas.microsoft.com/office/drawing/2014/main" id="{BE70346A-5C4D-49FD-8F8B-2084F031B537}"/>
                </a:ext>
              </a:extLst>
            </p:cNvPr>
            <p:cNvSpPr/>
            <p:nvPr/>
          </p:nvSpPr>
          <p:spPr>
            <a:xfrm>
              <a:off x="2783814" y="2250706"/>
              <a:ext cx="45010" cy="37919"/>
            </a:xfrm>
            <a:custGeom>
              <a:avLst/>
              <a:gdLst/>
              <a:ahLst/>
              <a:cxnLst/>
              <a:rect l="l" t="t" r="r" b="b"/>
              <a:pathLst>
                <a:path w="1714" h="1444" extrusionOk="0">
                  <a:moveTo>
                    <a:pt x="1057" y="0"/>
                  </a:moveTo>
                  <a:cubicBezTo>
                    <a:pt x="942" y="0"/>
                    <a:pt x="826" y="34"/>
                    <a:pt x="727" y="103"/>
                  </a:cubicBezTo>
                  <a:lnTo>
                    <a:pt x="316" y="409"/>
                  </a:lnTo>
                  <a:cubicBezTo>
                    <a:pt x="57" y="600"/>
                    <a:pt x="0" y="954"/>
                    <a:pt x="182" y="1203"/>
                  </a:cubicBezTo>
                  <a:cubicBezTo>
                    <a:pt x="298" y="1360"/>
                    <a:pt x="475" y="1443"/>
                    <a:pt x="651" y="1443"/>
                  </a:cubicBezTo>
                  <a:cubicBezTo>
                    <a:pt x="765" y="1443"/>
                    <a:pt x="879" y="1409"/>
                    <a:pt x="976" y="1337"/>
                  </a:cubicBezTo>
                  <a:lnTo>
                    <a:pt x="1397" y="1031"/>
                  </a:lnTo>
                  <a:cubicBezTo>
                    <a:pt x="1656" y="849"/>
                    <a:pt x="1713" y="485"/>
                    <a:pt x="1512" y="227"/>
                  </a:cubicBezTo>
                  <a:cubicBezTo>
                    <a:pt x="1403" y="77"/>
                    <a:pt x="1231" y="0"/>
                    <a:pt x="1057" y="0"/>
                  </a:cubicBez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9674;p79">
              <a:extLst>
                <a:ext uri="{FF2B5EF4-FFF2-40B4-BE49-F238E27FC236}">
                  <a16:creationId xmlns:a16="http://schemas.microsoft.com/office/drawing/2014/main" id="{CCC19BE8-B7BF-49C9-B481-71CE9013DAEE}"/>
                </a:ext>
              </a:extLst>
            </p:cNvPr>
            <p:cNvSpPr/>
            <p:nvPr/>
          </p:nvSpPr>
          <p:spPr>
            <a:xfrm>
              <a:off x="2786807" y="2251888"/>
              <a:ext cx="42016" cy="36764"/>
            </a:xfrm>
            <a:custGeom>
              <a:avLst/>
              <a:gdLst/>
              <a:ahLst/>
              <a:cxnLst/>
              <a:rect l="l" t="t" r="r" b="b"/>
              <a:pathLst>
                <a:path w="1600" h="1400" extrusionOk="0">
                  <a:moveTo>
                    <a:pt x="1149" y="0"/>
                  </a:moveTo>
                  <a:lnTo>
                    <a:pt x="1149" y="0"/>
                  </a:lnTo>
                  <a:cubicBezTo>
                    <a:pt x="1245" y="239"/>
                    <a:pt x="1168" y="517"/>
                    <a:pt x="958" y="661"/>
                  </a:cubicBezTo>
                  <a:lnTo>
                    <a:pt x="537" y="967"/>
                  </a:lnTo>
                  <a:cubicBezTo>
                    <a:pt x="442" y="1038"/>
                    <a:pt x="329" y="1072"/>
                    <a:pt x="213" y="1072"/>
                  </a:cubicBezTo>
                  <a:cubicBezTo>
                    <a:pt x="142" y="1072"/>
                    <a:pt x="70" y="1059"/>
                    <a:pt x="1" y="1034"/>
                  </a:cubicBezTo>
                  <a:lnTo>
                    <a:pt x="1" y="1034"/>
                  </a:lnTo>
                  <a:cubicBezTo>
                    <a:pt x="90" y="1263"/>
                    <a:pt x="311" y="1400"/>
                    <a:pt x="537" y="1400"/>
                  </a:cubicBezTo>
                  <a:cubicBezTo>
                    <a:pt x="650" y="1400"/>
                    <a:pt x="763" y="1366"/>
                    <a:pt x="862" y="1292"/>
                  </a:cubicBezTo>
                  <a:lnTo>
                    <a:pt x="1283" y="986"/>
                  </a:lnTo>
                  <a:cubicBezTo>
                    <a:pt x="1542" y="804"/>
                    <a:pt x="1599" y="431"/>
                    <a:pt x="1398" y="182"/>
                  </a:cubicBezTo>
                  <a:cubicBezTo>
                    <a:pt x="1331" y="96"/>
                    <a:pt x="1255" y="38"/>
                    <a:pt x="1149" y="0"/>
                  </a:cubicBez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9675;p79">
              <a:extLst>
                <a:ext uri="{FF2B5EF4-FFF2-40B4-BE49-F238E27FC236}">
                  <a16:creationId xmlns:a16="http://schemas.microsoft.com/office/drawing/2014/main" id="{6544D3FB-3E78-4615-8407-6CEDAF760945}"/>
                </a:ext>
              </a:extLst>
            </p:cNvPr>
            <p:cNvSpPr/>
            <p:nvPr/>
          </p:nvSpPr>
          <p:spPr>
            <a:xfrm>
              <a:off x="2788829" y="2102101"/>
              <a:ext cx="64862" cy="99788"/>
            </a:xfrm>
            <a:custGeom>
              <a:avLst/>
              <a:gdLst/>
              <a:ahLst/>
              <a:cxnLst/>
              <a:rect l="l" t="t" r="r" b="b"/>
              <a:pathLst>
                <a:path w="2470" h="3800" extrusionOk="0">
                  <a:moveTo>
                    <a:pt x="527" y="0"/>
                  </a:moveTo>
                  <a:cubicBezTo>
                    <a:pt x="441" y="0"/>
                    <a:pt x="364" y="58"/>
                    <a:pt x="345" y="144"/>
                  </a:cubicBezTo>
                  <a:lnTo>
                    <a:pt x="0" y="1522"/>
                  </a:lnTo>
                  <a:lnTo>
                    <a:pt x="0" y="3034"/>
                  </a:lnTo>
                  <a:cubicBezTo>
                    <a:pt x="0" y="3455"/>
                    <a:pt x="345" y="3800"/>
                    <a:pt x="766" y="3800"/>
                  </a:cubicBezTo>
                  <a:cubicBezTo>
                    <a:pt x="1178" y="3800"/>
                    <a:pt x="1522" y="3455"/>
                    <a:pt x="1522" y="3034"/>
                  </a:cubicBezTo>
                  <a:lnTo>
                    <a:pt x="1522" y="1895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CED6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9676;p79">
              <a:extLst>
                <a:ext uri="{FF2B5EF4-FFF2-40B4-BE49-F238E27FC236}">
                  <a16:creationId xmlns:a16="http://schemas.microsoft.com/office/drawing/2014/main" id="{3E5AFFC0-EB49-4406-9C5C-A840AFEFB9AF}"/>
                </a:ext>
              </a:extLst>
            </p:cNvPr>
            <p:cNvSpPr/>
            <p:nvPr/>
          </p:nvSpPr>
          <p:spPr>
            <a:xfrm>
              <a:off x="2788829" y="2102101"/>
              <a:ext cx="27415" cy="99788"/>
            </a:xfrm>
            <a:custGeom>
              <a:avLst/>
              <a:gdLst/>
              <a:ahLst/>
              <a:cxnLst/>
              <a:rect l="l" t="t" r="r" b="b"/>
              <a:pathLst>
                <a:path w="1044" h="3800" extrusionOk="0">
                  <a:moveTo>
                    <a:pt x="527" y="0"/>
                  </a:moveTo>
                  <a:cubicBezTo>
                    <a:pt x="441" y="0"/>
                    <a:pt x="364" y="58"/>
                    <a:pt x="335" y="144"/>
                  </a:cubicBezTo>
                  <a:lnTo>
                    <a:pt x="0" y="1512"/>
                  </a:lnTo>
                  <a:lnTo>
                    <a:pt x="0" y="3034"/>
                  </a:lnTo>
                  <a:cubicBezTo>
                    <a:pt x="0" y="3455"/>
                    <a:pt x="335" y="3800"/>
                    <a:pt x="756" y="3800"/>
                  </a:cubicBezTo>
                  <a:cubicBezTo>
                    <a:pt x="852" y="3800"/>
                    <a:pt x="948" y="3781"/>
                    <a:pt x="1044" y="3742"/>
                  </a:cubicBezTo>
                  <a:cubicBezTo>
                    <a:pt x="756" y="3627"/>
                    <a:pt x="565" y="3350"/>
                    <a:pt x="565" y="3034"/>
                  </a:cubicBezTo>
                  <a:lnTo>
                    <a:pt x="565" y="1522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rgbClr val="A9B4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3" name="타원 152">
            <a:extLst>
              <a:ext uri="{FF2B5EF4-FFF2-40B4-BE49-F238E27FC236}">
                <a16:creationId xmlns:a16="http://schemas.microsoft.com/office/drawing/2014/main" id="{0851D52D-3D1E-4999-9DB1-E9AC98C6BE7B}"/>
              </a:ext>
            </a:extLst>
          </p:cNvPr>
          <p:cNvSpPr/>
          <p:nvPr/>
        </p:nvSpPr>
        <p:spPr>
          <a:xfrm>
            <a:off x="4730427" y="2712823"/>
            <a:ext cx="586053" cy="586053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6" name="Google Shape;2786;p71">
            <a:extLst>
              <a:ext uri="{FF2B5EF4-FFF2-40B4-BE49-F238E27FC236}">
                <a16:creationId xmlns:a16="http://schemas.microsoft.com/office/drawing/2014/main" id="{A338D7F5-F9B9-4F7B-98D7-58233314582F}"/>
              </a:ext>
            </a:extLst>
          </p:cNvPr>
          <p:cNvGrpSpPr/>
          <p:nvPr/>
        </p:nvGrpSpPr>
        <p:grpSpPr>
          <a:xfrm>
            <a:off x="4816726" y="2829589"/>
            <a:ext cx="382743" cy="359782"/>
            <a:chOff x="4815575" y="1416800"/>
            <a:chExt cx="73750" cy="71400"/>
          </a:xfrm>
        </p:grpSpPr>
        <p:sp>
          <p:nvSpPr>
            <p:cNvPr id="107" name="Google Shape;2787;p71">
              <a:extLst>
                <a:ext uri="{FF2B5EF4-FFF2-40B4-BE49-F238E27FC236}">
                  <a16:creationId xmlns:a16="http://schemas.microsoft.com/office/drawing/2014/main" id="{A3A21601-0061-4493-ACA5-F8C49CC1B1B8}"/>
                </a:ext>
              </a:extLst>
            </p:cNvPr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788;p71">
              <a:extLst>
                <a:ext uri="{FF2B5EF4-FFF2-40B4-BE49-F238E27FC236}">
                  <a16:creationId xmlns:a16="http://schemas.microsoft.com/office/drawing/2014/main" id="{3D8D6A32-934B-4353-9A0E-A81B77D80F22}"/>
                </a:ext>
              </a:extLst>
            </p:cNvPr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789;p71">
              <a:extLst>
                <a:ext uri="{FF2B5EF4-FFF2-40B4-BE49-F238E27FC236}">
                  <a16:creationId xmlns:a16="http://schemas.microsoft.com/office/drawing/2014/main" id="{E506248C-66AF-498E-87CD-96CE1E6578D3}"/>
                </a:ext>
              </a:extLst>
            </p:cNvPr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430;p35">
            <a:extLst>
              <a:ext uri="{FF2B5EF4-FFF2-40B4-BE49-F238E27FC236}">
                <a16:creationId xmlns:a16="http://schemas.microsoft.com/office/drawing/2014/main" id="{3C14B763-EE71-40D9-AB1B-364D6C2E5EFF}"/>
              </a:ext>
            </a:extLst>
          </p:cNvPr>
          <p:cNvSpPr txBox="1">
            <a:spLocks/>
          </p:cNvSpPr>
          <p:nvPr/>
        </p:nvSpPr>
        <p:spPr>
          <a:xfrm>
            <a:off x="5316871" y="1338782"/>
            <a:ext cx="237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유기농</a:t>
            </a:r>
          </a:p>
        </p:txBody>
      </p:sp>
      <p:sp>
        <p:nvSpPr>
          <p:cNvPr id="193" name="Google Shape;430;p35">
            <a:extLst>
              <a:ext uri="{FF2B5EF4-FFF2-40B4-BE49-F238E27FC236}">
                <a16:creationId xmlns:a16="http://schemas.microsoft.com/office/drawing/2014/main" id="{79A2BFC4-57BC-4239-9FBE-851F50A9734A}"/>
              </a:ext>
            </a:extLst>
          </p:cNvPr>
          <p:cNvSpPr txBox="1">
            <a:spLocks/>
          </p:cNvSpPr>
          <p:nvPr/>
        </p:nvSpPr>
        <p:spPr>
          <a:xfrm>
            <a:off x="5316871" y="2067415"/>
            <a:ext cx="237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>
                <a:latin typeface="a옛날사진관4" panose="02020600000000000000" pitchFamily="18" charset="-127"/>
                <a:ea typeface="a옛날사진관4" panose="02020600000000000000" pitchFamily="18" charset="-127"/>
              </a:rPr>
              <a:t>공정무역</a:t>
            </a:r>
            <a:endParaRPr lang="ko-KR" altLang="en-US" dirty="0">
              <a:latin typeface="a옛날사진관4" panose="02020600000000000000" pitchFamily="18" charset="-127"/>
              <a:ea typeface="a옛날사진관4" panose="02020600000000000000" pitchFamily="18" charset="-127"/>
            </a:endParaRPr>
          </a:p>
        </p:txBody>
      </p:sp>
      <p:sp>
        <p:nvSpPr>
          <p:cNvPr id="194" name="Google Shape;430;p35">
            <a:extLst>
              <a:ext uri="{FF2B5EF4-FFF2-40B4-BE49-F238E27FC236}">
                <a16:creationId xmlns:a16="http://schemas.microsoft.com/office/drawing/2014/main" id="{10AD261B-5693-4348-B9E4-5435F6FB2147}"/>
              </a:ext>
            </a:extLst>
          </p:cNvPr>
          <p:cNvSpPr txBox="1">
            <a:spLocks/>
          </p:cNvSpPr>
          <p:nvPr/>
        </p:nvSpPr>
        <p:spPr>
          <a:xfrm>
            <a:off x="5316871" y="2804699"/>
            <a:ext cx="237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리사이클링</a:t>
            </a:r>
          </a:p>
        </p:txBody>
      </p:sp>
      <p:sp>
        <p:nvSpPr>
          <p:cNvPr id="195" name="Google Shape;430;p35">
            <a:extLst>
              <a:ext uri="{FF2B5EF4-FFF2-40B4-BE49-F238E27FC236}">
                <a16:creationId xmlns:a16="http://schemas.microsoft.com/office/drawing/2014/main" id="{0C3E7B1A-D5C1-4882-9765-72FC2ACD4F3D}"/>
              </a:ext>
            </a:extLst>
          </p:cNvPr>
          <p:cNvSpPr txBox="1">
            <a:spLocks/>
          </p:cNvSpPr>
          <p:nvPr/>
        </p:nvSpPr>
        <p:spPr>
          <a:xfrm>
            <a:off x="2274555" y="2959882"/>
            <a:ext cx="23715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ko-KR" altLang="en-US" dirty="0">
                <a:latin typeface="a옛날사진관4" panose="02020600000000000000" pitchFamily="18" charset="-127"/>
                <a:ea typeface="a옛날사진관4" panose="02020600000000000000" pitchFamily="18" charset="-127"/>
              </a:rPr>
              <a:t>친환경 나무 탁자</a:t>
            </a:r>
          </a:p>
        </p:txBody>
      </p:sp>
      <p:grpSp>
        <p:nvGrpSpPr>
          <p:cNvPr id="69" name="Google Shape;2361;p61">
            <a:extLst>
              <a:ext uri="{FF2B5EF4-FFF2-40B4-BE49-F238E27FC236}">
                <a16:creationId xmlns:a16="http://schemas.microsoft.com/office/drawing/2014/main" id="{126D58E4-8FDE-4263-94A1-B4DCC20E2221}"/>
              </a:ext>
            </a:extLst>
          </p:cNvPr>
          <p:cNvGrpSpPr/>
          <p:nvPr/>
        </p:nvGrpSpPr>
        <p:grpSpPr>
          <a:xfrm>
            <a:off x="1158367" y="-250692"/>
            <a:ext cx="7299832" cy="5124290"/>
            <a:chOff x="560831" y="857250"/>
            <a:chExt cx="4734794" cy="3453734"/>
          </a:xfrm>
        </p:grpSpPr>
        <p:grpSp>
          <p:nvGrpSpPr>
            <p:cNvPr id="70" name="Google Shape;2362;p61">
              <a:extLst>
                <a:ext uri="{FF2B5EF4-FFF2-40B4-BE49-F238E27FC236}">
                  <a16:creationId xmlns:a16="http://schemas.microsoft.com/office/drawing/2014/main" id="{5A0C6712-4AD6-4DE9-9812-3474D63EFB2A}"/>
                </a:ext>
              </a:extLst>
            </p:cNvPr>
            <p:cNvGrpSpPr/>
            <p:nvPr/>
          </p:nvGrpSpPr>
          <p:grpSpPr>
            <a:xfrm>
              <a:off x="806675" y="1055513"/>
              <a:ext cx="535300" cy="194950"/>
              <a:chOff x="5054325" y="1441125"/>
              <a:chExt cx="535300" cy="194950"/>
            </a:xfrm>
          </p:grpSpPr>
          <p:sp>
            <p:nvSpPr>
              <p:cNvPr id="104" name="Google Shape;2363;p61">
                <a:extLst>
                  <a:ext uri="{FF2B5EF4-FFF2-40B4-BE49-F238E27FC236}">
                    <a16:creationId xmlns:a16="http://schemas.microsoft.com/office/drawing/2014/main" id="{7483BF38-27A5-4E0C-B60A-1863009863FD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2364;p61">
                <a:extLst>
                  <a:ext uri="{FF2B5EF4-FFF2-40B4-BE49-F238E27FC236}">
                    <a16:creationId xmlns:a16="http://schemas.microsoft.com/office/drawing/2014/main" id="{9C3CF1A9-823A-4BF8-B376-E3FCF136DB71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2365;p61">
              <a:extLst>
                <a:ext uri="{FF2B5EF4-FFF2-40B4-BE49-F238E27FC236}">
                  <a16:creationId xmlns:a16="http://schemas.microsoft.com/office/drawing/2014/main" id="{4C423378-07D3-4384-AE44-A20A54AB09AD}"/>
                </a:ext>
              </a:extLst>
            </p:cNvPr>
            <p:cNvGrpSpPr/>
            <p:nvPr/>
          </p:nvGrpSpPr>
          <p:grpSpPr>
            <a:xfrm>
              <a:off x="560831" y="857250"/>
              <a:ext cx="4265864" cy="3453734"/>
              <a:chOff x="408431" y="857250"/>
              <a:chExt cx="4265864" cy="3453734"/>
            </a:xfrm>
          </p:grpSpPr>
          <p:grpSp>
            <p:nvGrpSpPr>
              <p:cNvPr id="75" name="Google Shape;2366;p61">
                <a:extLst>
                  <a:ext uri="{FF2B5EF4-FFF2-40B4-BE49-F238E27FC236}">
                    <a16:creationId xmlns:a16="http://schemas.microsoft.com/office/drawing/2014/main" id="{B83B1B6E-1CC6-462E-A702-791C20C1381A}"/>
                  </a:ext>
                </a:extLst>
              </p:cNvPr>
              <p:cNvGrpSpPr/>
              <p:nvPr/>
            </p:nvGrpSpPr>
            <p:grpSpPr>
              <a:xfrm>
                <a:off x="408431" y="857250"/>
                <a:ext cx="4265864" cy="3453734"/>
                <a:chOff x="408431" y="885825"/>
                <a:chExt cx="4265864" cy="3453734"/>
              </a:xfrm>
            </p:grpSpPr>
            <p:sp>
              <p:nvSpPr>
                <p:cNvPr id="77" name="Google Shape;2367;p61">
                  <a:extLst>
                    <a:ext uri="{FF2B5EF4-FFF2-40B4-BE49-F238E27FC236}">
                      <a16:creationId xmlns:a16="http://schemas.microsoft.com/office/drawing/2014/main" id="{9B818196-2442-446A-AC70-CFD4FF28B591}"/>
                    </a:ext>
                  </a:extLst>
                </p:cNvPr>
                <p:cNvSpPr/>
                <p:nvPr/>
              </p:nvSpPr>
              <p:spPr>
                <a:xfrm rot="4431507">
                  <a:off x="1298565" y="1108345"/>
                  <a:ext cx="2485592" cy="26922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95" h="56643" extrusionOk="0">
                      <a:moveTo>
                        <a:pt x="34089" y="1"/>
                      </a:moveTo>
                      <a:cubicBezTo>
                        <a:pt x="24362" y="1"/>
                        <a:pt x="14276" y="5165"/>
                        <a:pt x="7721" y="14507"/>
                      </a:cubicBezTo>
                      <a:cubicBezTo>
                        <a:pt x="0" y="25449"/>
                        <a:pt x="0" y="39674"/>
                        <a:pt x="4073" y="47790"/>
                      </a:cubicBezTo>
                      <a:cubicBezTo>
                        <a:pt x="6880" y="53403"/>
                        <a:pt x="15284" y="56643"/>
                        <a:pt x="24467" y="56643"/>
                      </a:cubicBezTo>
                      <a:cubicBezTo>
                        <a:pt x="30700" y="56643"/>
                        <a:pt x="37292" y="55150"/>
                        <a:pt x="42737" y="51893"/>
                      </a:cubicBezTo>
                      <a:cubicBezTo>
                        <a:pt x="56293" y="43839"/>
                        <a:pt x="61795" y="13261"/>
                        <a:pt x="48329" y="4264"/>
                      </a:cubicBezTo>
                      <a:cubicBezTo>
                        <a:pt x="44035" y="1376"/>
                        <a:pt x="39110" y="1"/>
                        <a:pt x="3408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000000"/>
                    </a:buClr>
                    <a:buSzPts val="1400"/>
                    <a:buFont typeface="Arial"/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Arial"/>
                    <a:ea typeface="Arial"/>
                    <a:cs typeface="Arial"/>
                    <a:sym typeface="Arial"/>
                  </a:endParaRPr>
                </a:p>
              </p:txBody>
            </p:sp>
            <p:sp>
              <p:nvSpPr>
                <p:cNvPr id="78" name="Google Shape;2368;p61">
                  <a:extLst>
                    <a:ext uri="{FF2B5EF4-FFF2-40B4-BE49-F238E27FC236}">
                      <a16:creationId xmlns:a16="http://schemas.microsoft.com/office/drawing/2014/main" id="{EF3B6386-3316-48C9-A0EA-09B0CBC9A2C0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61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5127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cubicBezTo>
                        <a:pt x="891" y="4878"/>
                        <a:pt x="1653" y="5126"/>
                        <a:pt x="2400" y="5126"/>
                      </a:cubicBezTo>
                      <a:cubicBezTo>
                        <a:pt x="5795" y="5126"/>
                        <a:pt x="8884" y="1"/>
                        <a:pt x="888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" name="Google Shape;2369;p61">
                  <a:extLst>
                    <a:ext uri="{FF2B5EF4-FFF2-40B4-BE49-F238E27FC236}">
                      <a16:creationId xmlns:a16="http://schemas.microsoft.com/office/drawing/2014/main" id="{F7D5E3A1-071B-40BC-9620-C7928880B400}"/>
                    </a:ext>
                  </a:extLst>
                </p:cNvPr>
                <p:cNvSpPr/>
                <p:nvPr/>
              </p:nvSpPr>
              <p:spPr>
                <a:xfrm>
                  <a:off x="4047084" y="2309456"/>
                  <a:ext cx="627210" cy="301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4" h="4273" extrusionOk="0">
                      <a:moveTo>
                        <a:pt x="8884" y="1"/>
                      </a:moveTo>
                      <a:cubicBezTo>
                        <a:pt x="0" y="158"/>
                        <a:pt x="144" y="4115"/>
                        <a:pt x="144" y="4272"/>
                      </a:cubicBezTo>
                      <a:lnTo>
                        <a:pt x="8884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" name="Google Shape;2370;p61">
                  <a:extLst>
                    <a:ext uri="{FF2B5EF4-FFF2-40B4-BE49-F238E27FC236}">
                      <a16:creationId xmlns:a16="http://schemas.microsoft.com/office/drawing/2014/main" id="{1B1F7C78-1B22-4118-8216-3C00B1B919E5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50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380" extrusionOk="0">
                      <a:moveTo>
                        <a:pt x="7042" y="1"/>
                      </a:moveTo>
                      <a:lnTo>
                        <a:pt x="7042" y="1"/>
                      </a:lnTo>
                      <a:cubicBezTo>
                        <a:pt x="1" y="2979"/>
                        <a:pt x="1372" y="6089"/>
                        <a:pt x="1438" y="6219"/>
                      </a:cubicBezTo>
                      <a:cubicBezTo>
                        <a:pt x="1795" y="6329"/>
                        <a:pt x="2131" y="6379"/>
                        <a:pt x="2448" y="6379"/>
                      </a:cubicBezTo>
                      <a:cubicBezTo>
                        <a:pt x="6006" y="6379"/>
                        <a:pt x="7042" y="1"/>
                        <a:pt x="704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" name="Google Shape;2371;p61">
                  <a:extLst>
                    <a:ext uri="{FF2B5EF4-FFF2-40B4-BE49-F238E27FC236}">
                      <a16:creationId xmlns:a16="http://schemas.microsoft.com/office/drawing/2014/main" id="{7B575E48-0DF1-4A4D-9D08-03A38E07B0E1}"/>
                    </a:ext>
                  </a:extLst>
                </p:cNvPr>
                <p:cNvSpPr/>
                <p:nvPr/>
              </p:nvSpPr>
              <p:spPr>
                <a:xfrm>
                  <a:off x="4021245" y="1962669"/>
                  <a:ext cx="497165" cy="439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2" h="6220" extrusionOk="0">
                      <a:moveTo>
                        <a:pt x="7042" y="1"/>
                      </a:moveTo>
                      <a:cubicBezTo>
                        <a:pt x="1" y="2979"/>
                        <a:pt x="1372" y="6089"/>
                        <a:pt x="1438" y="6219"/>
                      </a:cubicBezTo>
                      <a:lnTo>
                        <a:pt x="704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" name="Google Shape;2372;p61">
                  <a:extLst>
                    <a:ext uri="{FF2B5EF4-FFF2-40B4-BE49-F238E27FC236}">
                      <a16:creationId xmlns:a16="http://schemas.microsoft.com/office/drawing/2014/main" id="{93E2542A-0566-4DC2-8627-8658474C9289}"/>
                    </a:ext>
                  </a:extLst>
                </p:cNvPr>
                <p:cNvSpPr/>
                <p:nvPr/>
              </p:nvSpPr>
              <p:spPr>
                <a:xfrm>
                  <a:off x="4179883" y="1560390"/>
                  <a:ext cx="390206" cy="46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27" h="6626" extrusionOk="0">
                      <a:moveTo>
                        <a:pt x="5401" y="1"/>
                      </a:moveTo>
                      <a:cubicBezTo>
                        <a:pt x="5346" y="1"/>
                        <a:pt x="5305" y="47"/>
                        <a:pt x="5305" y="94"/>
                      </a:cubicBezTo>
                      <a:cubicBezTo>
                        <a:pt x="5187" y="1635"/>
                        <a:pt x="3358" y="3778"/>
                        <a:pt x="1" y="6352"/>
                      </a:cubicBezTo>
                      <a:lnTo>
                        <a:pt x="13" y="6626"/>
                      </a:lnTo>
                      <a:cubicBezTo>
                        <a:pt x="1476" y="5516"/>
                        <a:pt x="2678" y="4457"/>
                        <a:pt x="3567" y="3504"/>
                      </a:cubicBezTo>
                      <a:cubicBezTo>
                        <a:pt x="4795" y="2197"/>
                        <a:pt x="5448" y="1060"/>
                        <a:pt x="5526" y="120"/>
                      </a:cubicBezTo>
                      <a:cubicBezTo>
                        <a:pt x="5526" y="55"/>
                        <a:pt x="5474" y="3"/>
                        <a:pt x="5422" y="3"/>
                      </a:cubicBezTo>
                      <a:cubicBezTo>
                        <a:pt x="5415" y="1"/>
                        <a:pt x="5408" y="1"/>
                        <a:pt x="5401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" name="Google Shape;2373;p61">
                  <a:extLst>
                    <a:ext uri="{FF2B5EF4-FFF2-40B4-BE49-F238E27FC236}">
                      <a16:creationId xmlns:a16="http://schemas.microsoft.com/office/drawing/2014/main" id="{EBA78C03-6134-43DE-A696-9FC016A640C3}"/>
                    </a:ext>
                  </a:extLst>
                </p:cNvPr>
                <p:cNvSpPr/>
                <p:nvPr/>
              </p:nvSpPr>
              <p:spPr>
                <a:xfrm>
                  <a:off x="4501748" y="1670738"/>
                  <a:ext cx="129198" cy="643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" h="911" extrusionOk="0">
                      <a:moveTo>
                        <a:pt x="965" y="1"/>
                      </a:moveTo>
                      <a:cubicBezTo>
                        <a:pt x="620" y="1"/>
                        <a:pt x="248" y="153"/>
                        <a:pt x="0" y="687"/>
                      </a:cubicBezTo>
                      <a:cubicBezTo>
                        <a:pt x="0" y="687"/>
                        <a:pt x="192" y="911"/>
                        <a:pt x="573" y="911"/>
                      </a:cubicBezTo>
                      <a:cubicBezTo>
                        <a:pt x="874" y="911"/>
                        <a:pt x="1293" y="770"/>
                        <a:pt x="1829" y="269"/>
                      </a:cubicBezTo>
                      <a:cubicBezTo>
                        <a:pt x="1829" y="269"/>
                        <a:pt x="1422" y="1"/>
                        <a:pt x="9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" name="Google Shape;2374;p61">
                  <a:extLst>
                    <a:ext uri="{FF2B5EF4-FFF2-40B4-BE49-F238E27FC236}">
                      <a16:creationId xmlns:a16="http://schemas.microsoft.com/office/drawing/2014/main" id="{C4CB1C1F-A69F-4958-A2AC-CDCBE336C936}"/>
                    </a:ext>
                  </a:extLst>
                </p:cNvPr>
                <p:cNvSpPr/>
                <p:nvPr/>
              </p:nvSpPr>
              <p:spPr>
                <a:xfrm>
                  <a:off x="4375445" y="1631555"/>
                  <a:ext cx="137458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7" h="1856" extrusionOk="0">
                      <a:moveTo>
                        <a:pt x="889" y="0"/>
                      </a:moveTo>
                      <a:lnTo>
                        <a:pt x="889" y="0"/>
                      </a:lnTo>
                      <a:cubicBezTo>
                        <a:pt x="888" y="0"/>
                        <a:pt x="0" y="1202"/>
                        <a:pt x="1202" y="1855"/>
                      </a:cubicBezTo>
                      <a:cubicBezTo>
                        <a:pt x="1202" y="1855"/>
                        <a:pt x="1946" y="1280"/>
                        <a:pt x="88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5" name="Google Shape;2375;p61">
                  <a:extLst>
                    <a:ext uri="{FF2B5EF4-FFF2-40B4-BE49-F238E27FC236}">
                      <a16:creationId xmlns:a16="http://schemas.microsoft.com/office/drawing/2014/main" id="{82AA7156-FF4D-4A87-B105-0F5E23149609}"/>
                    </a:ext>
                  </a:extLst>
                </p:cNvPr>
                <p:cNvSpPr/>
                <p:nvPr/>
              </p:nvSpPr>
              <p:spPr>
                <a:xfrm>
                  <a:off x="4486075" y="1485836"/>
                  <a:ext cx="128280" cy="131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1856" extrusionOk="0">
                      <a:moveTo>
                        <a:pt x="1229" y="0"/>
                      </a:moveTo>
                      <a:cubicBezTo>
                        <a:pt x="1229" y="0"/>
                        <a:pt x="1" y="836"/>
                        <a:pt x="915" y="1855"/>
                      </a:cubicBezTo>
                      <a:cubicBezTo>
                        <a:pt x="915" y="1855"/>
                        <a:pt x="1816" y="1568"/>
                        <a:pt x="122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6" name="Google Shape;2376;p61">
                  <a:extLst>
                    <a:ext uri="{FF2B5EF4-FFF2-40B4-BE49-F238E27FC236}">
                      <a16:creationId xmlns:a16="http://schemas.microsoft.com/office/drawing/2014/main" id="{1AF78C22-A3BB-4741-AEA6-E26EFE263BBF}"/>
                    </a:ext>
                  </a:extLst>
                </p:cNvPr>
                <p:cNvSpPr/>
                <p:nvPr/>
              </p:nvSpPr>
              <p:spPr>
                <a:xfrm>
                  <a:off x="4379116" y="1825916"/>
                  <a:ext cx="131034" cy="60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6" h="853" extrusionOk="0">
                      <a:moveTo>
                        <a:pt x="789" y="1"/>
                      </a:moveTo>
                      <a:cubicBezTo>
                        <a:pt x="544" y="1"/>
                        <a:pt x="274" y="101"/>
                        <a:pt x="0" y="383"/>
                      </a:cubicBezTo>
                      <a:cubicBezTo>
                        <a:pt x="0" y="383"/>
                        <a:pt x="175" y="852"/>
                        <a:pt x="869" y="852"/>
                      </a:cubicBezTo>
                      <a:cubicBezTo>
                        <a:pt x="1123" y="852"/>
                        <a:pt x="1446" y="789"/>
                        <a:pt x="1856" y="618"/>
                      </a:cubicBezTo>
                      <a:cubicBezTo>
                        <a:pt x="1856" y="618"/>
                        <a:pt x="1397" y="1"/>
                        <a:pt x="78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" name="Google Shape;2377;p61">
                  <a:extLst>
                    <a:ext uri="{FF2B5EF4-FFF2-40B4-BE49-F238E27FC236}">
                      <a16:creationId xmlns:a16="http://schemas.microsoft.com/office/drawing/2014/main" id="{FCC2F97D-6B40-4E74-ADF8-646CD1C791D6}"/>
                    </a:ext>
                  </a:extLst>
                </p:cNvPr>
                <p:cNvSpPr/>
                <p:nvPr/>
              </p:nvSpPr>
              <p:spPr>
                <a:xfrm>
                  <a:off x="4253660" y="1756940"/>
                  <a:ext cx="134775" cy="133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9" h="1896" extrusionOk="0">
                      <a:moveTo>
                        <a:pt x="1085" y="1"/>
                      </a:moveTo>
                      <a:cubicBezTo>
                        <a:pt x="1084" y="1"/>
                        <a:pt x="1" y="1034"/>
                        <a:pt x="1072" y="1896"/>
                      </a:cubicBezTo>
                      <a:cubicBezTo>
                        <a:pt x="1072" y="1896"/>
                        <a:pt x="1908" y="1452"/>
                        <a:pt x="108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2378;p61">
                  <a:extLst>
                    <a:ext uri="{FF2B5EF4-FFF2-40B4-BE49-F238E27FC236}">
                      <a16:creationId xmlns:a16="http://schemas.microsoft.com/office/drawing/2014/main" id="{CFA07234-EAF5-4D3D-9102-ACE15D44B10F}"/>
                    </a:ext>
                  </a:extLst>
                </p:cNvPr>
                <p:cNvSpPr/>
                <p:nvPr/>
              </p:nvSpPr>
              <p:spPr>
                <a:xfrm>
                  <a:off x="4267498" y="1923203"/>
                  <a:ext cx="130116" cy="6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" h="855" extrusionOk="0">
                      <a:moveTo>
                        <a:pt x="773" y="1"/>
                      </a:moveTo>
                      <a:cubicBezTo>
                        <a:pt x="534" y="1"/>
                        <a:pt x="270" y="97"/>
                        <a:pt x="0" y="363"/>
                      </a:cubicBezTo>
                      <a:cubicBezTo>
                        <a:pt x="0" y="363"/>
                        <a:pt x="173" y="854"/>
                        <a:pt x="890" y="854"/>
                      </a:cubicBezTo>
                      <a:cubicBezTo>
                        <a:pt x="1138" y="854"/>
                        <a:pt x="1450" y="796"/>
                        <a:pt x="1843" y="638"/>
                      </a:cubicBezTo>
                      <a:cubicBezTo>
                        <a:pt x="1843" y="638"/>
                        <a:pt x="1388" y="1"/>
                        <a:pt x="7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2379;p61">
                  <a:extLst>
                    <a:ext uri="{FF2B5EF4-FFF2-40B4-BE49-F238E27FC236}">
                      <a16:creationId xmlns:a16="http://schemas.microsoft.com/office/drawing/2014/main" id="{A6AECA88-7DA6-4FE5-A458-54601029FC58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907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5535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2873" y="5534"/>
                        <a:pt x="6352" y="5534"/>
                      </a:cubicBezTo>
                      <a:cubicBezTo>
                        <a:pt x="7030" y="5534"/>
                        <a:pt x="7732" y="5324"/>
                        <a:pt x="8440" y="4820"/>
                      </a:cubicBez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2380;p61">
                  <a:extLst>
                    <a:ext uri="{FF2B5EF4-FFF2-40B4-BE49-F238E27FC236}">
                      <a16:creationId xmlns:a16="http://schemas.microsoft.com/office/drawing/2014/main" id="{546E4525-033A-4AD1-9256-3152D7DF5E52}"/>
                    </a:ext>
                  </a:extLst>
                </p:cNvPr>
                <p:cNvSpPr/>
                <p:nvPr/>
              </p:nvSpPr>
              <p:spPr>
                <a:xfrm>
                  <a:off x="422339" y="1883385"/>
                  <a:ext cx="625375" cy="3403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8" h="4821" extrusionOk="0">
                      <a:moveTo>
                        <a:pt x="0" y="0"/>
                      </a:moveTo>
                      <a:lnTo>
                        <a:pt x="8440" y="4820"/>
                      </a:lnTo>
                      <a:cubicBezTo>
                        <a:pt x="8466" y="4664"/>
                        <a:pt x="8858" y="73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2381;p61">
                  <a:extLst>
                    <a:ext uri="{FF2B5EF4-FFF2-40B4-BE49-F238E27FC236}">
                      <a16:creationId xmlns:a16="http://schemas.microsoft.com/office/drawing/2014/main" id="{B3CDDB11-D5DF-4A9D-B175-527AC93CBC91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70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663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640" y="6662"/>
                        <a:pt x="4357" y="6662"/>
                      </a:cubicBezTo>
                      <a:cubicBezTo>
                        <a:pt x="4618" y="6662"/>
                        <a:pt x="4895" y="6629"/>
                        <a:pt x="5187" y="6559"/>
                      </a:cubicBez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2382;p61">
                  <a:extLst>
                    <a:ext uri="{FF2B5EF4-FFF2-40B4-BE49-F238E27FC236}">
                      <a16:creationId xmlns:a16="http://schemas.microsoft.com/office/drawing/2014/main" id="{0E13F01B-B48B-4E04-8DED-CF1876E4A970}"/>
                    </a:ext>
                  </a:extLst>
                </p:cNvPr>
                <p:cNvSpPr/>
                <p:nvPr/>
              </p:nvSpPr>
              <p:spPr>
                <a:xfrm>
                  <a:off x="601240" y="1547611"/>
                  <a:ext cx="482410" cy="4631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33" h="6560" extrusionOk="0">
                      <a:moveTo>
                        <a:pt x="1" y="1"/>
                      </a:moveTo>
                      <a:lnTo>
                        <a:pt x="5187" y="6559"/>
                      </a:lnTo>
                      <a:cubicBezTo>
                        <a:pt x="5253" y="6441"/>
                        <a:pt x="6833" y="3424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2383;p61">
                  <a:extLst>
                    <a:ext uri="{FF2B5EF4-FFF2-40B4-BE49-F238E27FC236}">
                      <a16:creationId xmlns:a16="http://schemas.microsoft.com/office/drawing/2014/main" id="{42C1A7C3-04E2-4E81-8152-8743DE1A53BA}"/>
                    </a:ext>
                  </a:extLst>
                </p:cNvPr>
                <p:cNvSpPr/>
                <p:nvPr/>
              </p:nvSpPr>
              <p:spPr>
                <a:xfrm>
                  <a:off x="444437" y="2202073"/>
                  <a:ext cx="551668" cy="259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4" h="3677" extrusionOk="0">
                      <a:moveTo>
                        <a:pt x="133" y="0"/>
                      </a:moveTo>
                      <a:cubicBezTo>
                        <a:pt x="115" y="0"/>
                        <a:pt x="97" y="6"/>
                        <a:pt x="79" y="19"/>
                      </a:cubicBezTo>
                      <a:cubicBezTo>
                        <a:pt x="27" y="45"/>
                        <a:pt x="1" y="123"/>
                        <a:pt x="40" y="176"/>
                      </a:cubicBezTo>
                      <a:cubicBezTo>
                        <a:pt x="510" y="986"/>
                        <a:pt x="1581" y="1731"/>
                        <a:pt x="3253" y="2397"/>
                      </a:cubicBezTo>
                      <a:cubicBezTo>
                        <a:pt x="4469" y="2867"/>
                        <a:pt x="5997" y="3299"/>
                        <a:pt x="7813" y="3677"/>
                      </a:cubicBezTo>
                      <a:lnTo>
                        <a:pt x="7695" y="3429"/>
                      </a:lnTo>
                      <a:cubicBezTo>
                        <a:pt x="3567" y="2553"/>
                        <a:pt x="994" y="1391"/>
                        <a:pt x="222" y="59"/>
                      </a:cubicBezTo>
                      <a:cubicBezTo>
                        <a:pt x="205" y="24"/>
                        <a:pt x="170" y="0"/>
                        <a:pt x="13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2384;p61">
                  <a:extLst>
                    <a:ext uri="{FF2B5EF4-FFF2-40B4-BE49-F238E27FC236}">
                      <a16:creationId xmlns:a16="http://schemas.microsoft.com/office/drawing/2014/main" id="{C078A6EA-AA84-44CD-B4AF-C68A5996B807}"/>
                    </a:ext>
                  </a:extLst>
                </p:cNvPr>
                <p:cNvSpPr/>
                <p:nvPr/>
              </p:nvSpPr>
              <p:spPr>
                <a:xfrm>
                  <a:off x="444437" y="2299078"/>
                  <a:ext cx="128280" cy="614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7" h="871" extrusionOk="0">
                      <a:moveTo>
                        <a:pt x="1084" y="0"/>
                      </a:moveTo>
                      <a:cubicBezTo>
                        <a:pt x="431" y="0"/>
                        <a:pt x="1" y="723"/>
                        <a:pt x="1" y="723"/>
                      </a:cubicBezTo>
                      <a:cubicBezTo>
                        <a:pt x="336" y="829"/>
                        <a:pt x="610" y="870"/>
                        <a:pt x="835" y="870"/>
                      </a:cubicBezTo>
                      <a:cubicBezTo>
                        <a:pt x="1663" y="870"/>
                        <a:pt x="1816" y="305"/>
                        <a:pt x="1816" y="305"/>
                      </a:cubicBezTo>
                      <a:cubicBezTo>
                        <a:pt x="1552" y="83"/>
                        <a:pt x="1305" y="0"/>
                        <a:pt x="10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2385;p61">
                  <a:extLst>
                    <a:ext uri="{FF2B5EF4-FFF2-40B4-BE49-F238E27FC236}">
                      <a16:creationId xmlns:a16="http://schemas.microsoft.com/office/drawing/2014/main" id="{0510861C-4AE3-494C-A9BA-294400024679}"/>
                    </a:ext>
                  </a:extLst>
                </p:cNvPr>
                <p:cNvSpPr/>
                <p:nvPr/>
              </p:nvSpPr>
              <p:spPr>
                <a:xfrm>
                  <a:off x="564386" y="2214428"/>
                  <a:ext cx="121785" cy="127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5" h="1804" extrusionOk="0">
                      <a:moveTo>
                        <a:pt x="405" y="1"/>
                      </a:moveTo>
                      <a:lnTo>
                        <a:pt x="405" y="1"/>
                      </a:lnTo>
                      <a:cubicBezTo>
                        <a:pt x="0" y="1608"/>
                        <a:pt x="915" y="1804"/>
                        <a:pt x="915" y="1804"/>
                      </a:cubicBezTo>
                      <a:cubicBezTo>
                        <a:pt x="1725" y="706"/>
                        <a:pt x="405" y="1"/>
                        <a:pt x="40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2386;p61">
                  <a:extLst>
                    <a:ext uri="{FF2B5EF4-FFF2-40B4-BE49-F238E27FC236}">
                      <a16:creationId xmlns:a16="http://schemas.microsoft.com/office/drawing/2014/main" id="{FAE95B60-AEA4-4D1D-A8EC-A50313604FA2}"/>
                    </a:ext>
                  </a:extLst>
                </p:cNvPr>
                <p:cNvSpPr/>
                <p:nvPr/>
              </p:nvSpPr>
              <p:spPr>
                <a:xfrm>
                  <a:off x="408431" y="2140651"/>
                  <a:ext cx="104347" cy="1090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8" h="1544" extrusionOk="0">
                      <a:moveTo>
                        <a:pt x="1" y="1"/>
                      </a:moveTo>
                      <a:cubicBezTo>
                        <a:pt x="127" y="1453"/>
                        <a:pt x="853" y="1544"/>
                        <a:pt x="1032" y="1544"/>
                      </a:cubicBezTo>
                      <a:cubicBezTo>
                        <a:pt x="1058" y="1544"/>
                        <a:pt x="1072" y="1542"/>
                        <a:pt x="1072" y="1542"/>
                      </a:cubicBezTo>
                      <a:cubicBezTo>
                        <a:pt x="1478" y="223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2387;p61">
                  <a:extLst>
                    <a:ext uri="{FF2B5EF4-FFF2-40B4-BE49-F238E27FC236}">
                      <a16:creationId xmlns:a16="http://schemas.microsoft.com/office/drawing/2014/main" id="{0B4987C9-B5A4-48B6-8F9F-262A4B49F2AD}"/>
                    </a:ext>
                  </a:extLst>
                </p:cNvPr>
                <p:cNvSpPr/>
                <p:nvPr/>
              </p:nvSpPr>
              <p:spPr>
                <a:xfrm>
                  <a:off x="629833" y="2382244"/>
                  <a:ext cx="117196" cy="77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0" h="1099" extrusionOk="0">
                      <a:moveTo>
                        <a:pt x="1107" y="1"/>
                      </a:moveTo>
                      <a:cubicBezTo>
                        <a:pt x="224" y="1"/>
                        <a:pt x="0" y="1099"/>
                        <a:pt x="0" y="1099"/>
                      </a:cubicBezTo>
                      <a:cubicBezTo>
                        <a:pt x="1660" y="1034"/>
                        <a:pt x="1582" y="93"/>
                        <a:pt x="1582" y="93"/>
                      </a:cubicBezTo>
                      <a:cubicBezTo>
                        <a:pt x="1406" y="29"/>
                        <a:pt x="1248" y="1"/>
                        <a:pt x="110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2388;p61">
                  <a:extLst>
                    <a:ext uri="{FF2B5EF4-FFF2-40B4-BE49-F238E27FC236}">
                      <a16:creationId xmlns:a16="http://schemas.microsoft.com/office/drawing/2014/main" id="{09D6D031-2569-449C-BD6C-F8390E4ADD1A}"/>
                    </a:ext>
                  </a:extLst>
                </p:cNvPr>
                <p:cNvSpPr/>
                <p:nvPr/>
              </p:nvSpPr>
              <p:spPr>
                <a:xfrm>
                  <a:off x="735944" y="2281781"/>
                  <a:ext cx="108865" cy="1200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2" h="1700" extrusionOk="0">
                      <a:moveTo>
                        <a:pt x="117" y="1"/>
                      </a:moveTo>
                      <a:lnTo>
                        <a:pt x="117" y="1"/>
                      </a:lnTo>
                      <a:cubicBezTo>
                        <a:pt x="0" y="1660"/>
                        <a:pt x="941" y="1699"/>
                        <a:pt x="941" y="1699"/>
                      </a:cubicBezTo>
                      <a:cubicBezTo>
                        <a:pt x="1542" y="458"/>
                        <a:pt x="117" y="1"/>
                        <a:pt x="11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2389;p61">
                  <a:extLst>
                    <a:ext uri="{FF2B5EF4-FFF2-40B4-BE49-F238E27FC236}">
                      <a16:creationId xmlns:a16="http://schemas.microsoft.com/office/drawing/2014/main" id="{91197616-156E-4141-B67B-CA58E50B3170}"/>
                    </a:ext>
                  </a:extLst>
                </p:cNvPr>
                <p:cNvSpPr/>
                <p:nvPr/>
              </p:nvSpPr>
              <p:spPr>
                <a:xfrm>
                  <a:off x="773715" y="2421639"/>
                  <a:ext cx="116278" cy="78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7" h="1116" extrusionOk="0">
                      <a:moveTo>
                        <a:pt x="1099" y="1"/>
                      </a:moveTo>
                      <a:cubicBezTo>
                        <a:pt x="198" y="1"/>
                        <a:pt x="0" y="1116"/>
                        <a:pt x="0" y="1116"/>
                      </a:cubicBezTo>
                      <a:cubicBezTo>
                        <a:pt x="1646" y="1025"/>
                        <a:pt x="1555" y="84"/>
                        <a:pt x="1555" y="84"/>
                      </a:cubicBezTo>
                      <a:cubicBezTo>
                        <a:pt x="1386" y="26"/>
                        <a:pt x="1235" y="1"/>
                        <a:pt x="10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0" name="Google Shape;2390;p61">
                  <a:extLst>
                    <a:ext uri="{FF2B5EF4-FFF2-40B4-BE49-F238E27FC236}">
                      <a16:creationId xmlns:a16="http://schemas.microsoft.com/office/drawing/2014/main" id="{B4FB6D78-C08E-4418-8F46-A7A92F3CAFC4}"/>
                    </a:ext>
                  </a:extLst>
                </p:cNvPr>
                <p:cNvGrpSpPr/>
                <p:nvPr/>
              </p:nvGrpSpPr>
              <p:grpSpPr>
                <a:xfrm>
                  <a:off x="822641" y="1648146"/>
                  <a:ext cx="3492864" cy="2691413"/>
                  <a:chOff x="822641" y="1648146"/>
                  <a:chExt cx="3492864" cy="2691413"/>
                </a:xfrm>
              </p:grpSpPr>
              <p:sp>
                <p:nvSpPr>
                  <p:cNvPr id="101" name="Google Shape;2391;p61">
                    <a:extLst>
                      <a:ext uri="{FF2B5EF4-FFF2-40B4-BE49-F238E27FC236}">
                        <a16:creationId xmlns:a16="http://schemas.microsoft.com/office/drawing/2014/main" id="{931CA182-F494-4E60-A30F-DECC0292DFF5}"/>
                      </a:ext>
                    </a:extLst>
                  </p:cNvPr>
                  <p:cNvSpPr/>
                  <p:nvPr/>
                </p:nvSpPr>
                <p:spPr>
                  <a:xfrm>
                    <a:off x="2038232" y="3906922"/>
                    <a:ext cx="1061612" cy="4326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37" h="6128" extrusionOk="0">
                        <a:moveTo>
                          <a:pt x="2443" y="1"/>
                        </a:moveTo>
                        <a:lnTo>
                          <a:pt x="2222" y="2875"/>
                        </a:lnTo>
                        <a:cubicBezTo>
                          <a:pt x="2222" y="2875"/>
                          <a:pt x="2339" y="3398"/>
                          <a:pt x="1529" y="4116"/>
                        </a:cubicBezTo>
                        <a:cubicBezTo>
                          <a:pt x="732" y="4835"/>
                          <a:pt x="92" y="5500"/>
                          <a:pt x="92" y="5500"/>
                        </a:cubicBezTo>
                        <a:cubicBezTo>
                          <a:pt x="92" y="5500"/>
                          <a:pt x="1" y="5657"/>
                          <a:pt x="1" y="5892"/>
                        </a:cubicBezTo>
                        <a:cubicBezTo>
                          <a:pt x="1" y="6115"/>
                          <a:pt x="131" y="6127"/>
                          <a:pt x="693" y="6127"/>
                        </a:cubicBezTo>
                        <a:lnTo>
                          <a:pt x="14345" y="6127"/>
                        </a:lnTo>
                        <a:cubicBezTo>
                          <a:pt x="14906" y="6127"/>
                          <a:pt x="15037" y="6115"/>
                          <a:pt x="15037" y="5892"/>
                        </a:cubicBezTo>
                        <a:cubicBezTo>
                          <a:pt x="15037" y="5657"/>
                          <a:pt x="14946" y="5500"/>
                          <a:pt x="14946" y="5500"/>
                        </a:cubicBezTo>
                        <a:cubicBezTo>
                          <a:pt x="14946" y="5500"/>
                          <a:pt x="14305" y="4835"/>
                          <a:pt x="13495" y="4116"/>
                        </a:cubicBezTo>
                        <a:cubicBezTo>
                          <a:pt x="12699" y="3398"/>
                          <a:pt x="12804" y="2875"/>
                          <a:pt x="12804" y="2875"/>
                        </a:cubicBezTo>
                        <a:lnTo>
                          <a:pt x="12595" y="1"/>
                        </a:lnTo>
                        <a:close/>
                      </a:path>
                    </a:pathLst>
                  </a:custGeom>
                  <a:solidFill>
                    <a:srgbClr val="E2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" name="Google Shape;2392;p61">
                    <a:extLst>
                      <a:ext uri="{FF2B5EF4-FFF2-40B4-BE49-F238E27FC236}">
                        <a16:creationId xmlns:a16="http://schemas.microsoft.com/office/drawing/2014/main" id="{232178E4-97E3-43E9-92BE-C457D6CB7915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2976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32544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30035"/>
                        </a:lnTo>
                        <a:cubicBezTo>
                          <a:pt x="0" y="31420"/>
                          <a:pt x="1124" y="32544"/>
                          <a:pt x="2509" y="32544"/>
                        </a:cubicBezTo>
                        <a:lnTo>
                          <a:pt x="46965" y="32544"/>
                        </a:lnTo>
                        <a:cubicBezTo>
                          <a:pt x="48350" y="32544"/>
                          <a:pt x="49474" y="31420"/>
                          <a:pt x="49474" y="30035"/>
                        </a:cubicBez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" name="Google Shape;2393;p61">
                    <a:extLst>
                      <a:ext uri="{FF2B5EF4-FFF2-40B4-BE49-F238E27FC236}">
                        <a16:creationId xmlns:a16="http://schemas.microsoft.com/office/drawing/2014/main" id="{EEA4945E-51F3-4D3F-8BCD-6ACEBE2894C5}"/>
                      </a:ext>
                    </a:extLst>
                  </p:cNvPr>
                  <p:cNvSpPr/>
                  <p:nvPr/>
                </p:nvSpPr>
                <p:spPr>
                  <a:xfrm>
                    <a:off x="822641" y="1648146"/>
                    <a:ext cx="3492864" cy="20670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474" h="29278" extrusionOk="0">
                        <a:moveTo>
                          <a:pt x="2509" y="0"/>
                        </a:moveTo>
                        <a:cubicBezTo>
                          <a:pt x="1124" y="0"/>
                          <a:pt x="0" y="1124"/>
                          <a:pt x="0" y="2509"/>
                        </a:cubicBezTo>
                        <a:lnTo>
                          <a:pt x="0" y="29278"/>
                        </a:lnTo>
                        <a:lnTo>
                          <a:pt x="49474" y="29278"/>
                        </a:lnTo>
                        <a:lnTo>
                          <a:pt x="49474" y="2509"/>
                        </a:lnTo>
                        <a:cubicBezTo>
                          <a:pt x="49474" y="1124"/>
                          <a:pt x="48350" y="0"/>
                          <a:pt x="46965" y="0"/>
                        </a:cubicBezTo>
                        <a:close/>
                      </a:path>
                    </a:pathLst>
                  </a:custGeom>
                  <a:solidFill>
                    <a:srgbClr val="C7D2D9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76" name="Google Shape;2395;p61">
                <a:extLst>
                  <a:ext uri="{FF2B5EF4-FFF2-40B4-BE49-F238E27FC236}">
                    <a16:creationId xmlns:a16="http://schemas.microsoft.com/office/drawing/2014/main" id="{B7688C68-2837-4D1C-9834-836420D0D6AA}"/>
                  </a:ext>
                </a:extLst>
              </p:cNvPr>
              <p:cNvSpPr/>
              <p:nvPr/>
            </p:nvSpPr>
            <p:spPr>
              <a:xfrm>
                <a:off x="2456396" y="3680482"/>
                <a:ext cx="169933" cy="170781"/>
              </a:xfrm>
              <a:custGeom>
                <a:avLst/>
                <a:gdLst/>
                <a:ahLst/>
                <a:cxnLst/>
                <a:rect l="l" t="t" r="r" b="b"/>
                <a:pathLst>
                  <a:path w="3005" h="3020" extrusionOk="0">
                    <a:moveTo>
                      <a:pt x="1503" y="1"/>
                    </a:moveTo>
                    <a:cubicBezTo>
                      <a:pt x="667" y="1"/>
                      <a:pt x="0" y="680"/>
                      <a:pt x="0" y="1504"/>
                    </a:cubicBezTo>
                    <a:cubicBezTo>
                      <a:pt x="0" y="2340"/>
                      <a:pt x="667" y="3019"/>
                      <a:pt x="1503" y="3019"/>
                    </a:cubicBezTo>
                    <a:cubicBezTo>
                      <a:pt x="2326" y="3019"/>
                      <a:pt x="3005" y="2340"/>
                      <a:pt x="3005" y="1504"/>
                    </a:cubicBezTo>
                    <a:cubicBezTo>
                      <a:pt x="3005" y="680"/>
                      <a:pt x="2326" y="1"/>
                      <a:pt x="1503" y="1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2" name="Google Shape;2396;p61">
              <a:extLst>
                <a:ext uri="{FF2B5EF4-FFF2-40B4-BE49-F238E27FC236}">
                  <a16:creationId xmlns:a16="http://schemas.microsoft.com/office/drawing/2014/main" id="{65AC8087-74C8-42AE-A248-D33ED1C3233D}"/>
                </a:ext>
              </a:extLst>
            </p:cNvPr>
            <p:cNvGrpSpPr/>
            <p:nvPr/>
          </p:nvGrpSpPr>
          <p:grpSpPr>
            <a:xfrm>
              <a:off x="4760325" y="4066113"/>
              <a:ext cx="535300" cy="194950"/>
              <a:chOff x="5054325" y="1441125"/>
              <a:chExt cx="535300" cy="194950"/>
            </a:xfrm>
          </p:grpSpPr>
          <p:sp>
            <p:nvSpPr>
              <p:cNvPr id="73" name="Google Shape;2397;p61">
                <a:extLst>
                  <a:ext uri="{FF2B5EF4-FFF2-40B4-BE49-F238E27FC236}">
                    <a16:creationId xmlns:a16="http://schemas.microsoft.com/office/drawing/2014/main" id="{E92AFB33-701D-4260-88C0-6FE7CC3C1337}"/>
                  </a:ext>
                </a:extLst>
              </p:cNvPr>
              <p:cNvSpPr/>
              <p:nvPr/>
            </p:nvSpPr>
            <p:spPr>
              <a:xfrm>
                <a:off x="5054325" y="1441125"/>
                <a:ext cx="535300" cy="194950"/>
              </a:xfrm>
              <a:custGeom>
                <a:avLst/>
                <a:gdLst/>
                <a:ahLst/>
                <a:cxnLst/>
                <a:rect l="l" t="t" r="r" b="b"/>
                <a:pathLst>
                  <a:path w="21412" h="7798" extrusionOk="0">
                    <a:moveTo>
                      <a:pt x="10492" y="1"/>
                    </a:moveTo>
                    <a:cubicBezTo>
                      <a:pt x="8476" y="1"/>
                      <a:pt x="6692" y="1553"/>
                      <a:pt x="6477" y="3337"/>
                    </a:cubicBezTo>
                    <a:cubicBezTo>
                      <a:pt x="6031" y="3123"/>
                      <a:pt x="5799" y="3123"/>
                      <a:pt x="5353" y="3123"/>
                    </a:cubicBezTo>
                    <a:cubicBezTo>
                      <a:pt x="3801" y="3123"/>
                      <a:pt x="2677" y="4229"/>
                      <a:pt x="2463" y="5568"/>
                    </a:cubicBezTo>
                    <a:lnTo>
                      <a:pt x="2017" y="5568"/>
                    </a:lnTo>
                    <a:cubicBezTo>
                      <a:pt x="893" y="5568"/>
                      <a:pt x="1" y="6460"/>
                      <a:pt x="1" y="7584"/>
                    </a:cubicBezTo>
                    <a:lnTo>
                      <a:pt x="1" y="7798"/>
                    </a:lnTo>
                    <a:lnTo>
                      <a:pt x="21412" y="7798"/>
                    </a:lnTo>
                    <a:lnTo>
                      <a:pt x="21412" y="7584"/>
                    </a:lnTo>
                    <a:cubicBezTo>
                      <a:pt x="21412" y="6460"/>
                      <a:pt x="20520" y="5568"/>
                      <a:pt x="19413" y="5568"/>
                    </a:cubicBezTo>
                    <a:lnTo>
                      <a:pt x="18967" y="5568"/>
                    </a:lnTo>
                    <a:cubicBezTo>
                      <a:pt x="18735" y="4015"/>
                      <a:pt x="17397" y="2891"/>
                      <a:pt x="15845" y="2891"/>
                    </a:cubicBezTo>
                    <a:cubicBezTo>
                      <a:pt x="15399" y="2891"/>
                      <a:pt x="14721" y="2891"/>
                      <a:pt x="14275" y="3337"/>
                    </a:cubicBezTo>
                    <a:cubicBezTo>
                      <a:pt x="14061" y="1339"/>
                      <a:pt x="12276" y="1"/>
                      <a:pt x="104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2398;p61">
                <a:extLst>
                  <a:ext uri="{FF2B5EF4-FFF2-40B4-BE49-F238E27FC236}">
                    <a16:creationId xmlns:a16="http://schemas.microsoft.com/office/drawing/2014/main" id="{9CE69C3C-6152-4C53-A981-7D111834BBB0}"/>
                  </a:ext>
                </a:extLst>
              </p:cNvPr>
              <p:cNvSpPr/>
              <p:nvPr/>
            </p:nvSpPr>
            <p:spPr>
              <a:xfrm>
                <a:off x="5127025" y="1513400"/>
                <a:ext cx="339950" cy="122675"/>
              </a:xfrm>
              <a:custGeom>
                <a:avLst/>
                <a:gdLst/>
                <a:ahLst/>
                <a:cxnLst/>
                <a:rect l="l" t="t" r="r" b="b"/>
                <a:pathLst>
                  <a:path w="13598" h="4907" extrusionOk="0">
                    <a:moveTo>
                      <a:pt x="6692" y="0"/>
                    </a:moveTo>
                    <a:cubicBezTo>
                      <a:pt x="5354" y="0"/>
                      <a:pt x="4462" y="892"/>
                      <a:pt x="4230" y="2016"/>
                    </a:cubicBezTo>
                    <a:cubicBezTo>
                      <a:pt x="4016" y="2016"/>
                      <a:pt x="3784" y="1784"/>
                      <a:pt x="3338" y="1784"/>
                    </a:cubicBezTo>
                    <a:cubicBezTo>
                      <a:pt x="2445" y="1784"/>
                      <a:pt x="1785" y="2462"/>
                      <a:pt x="1553" y="3355"/>
                    </a:cubicBezTo>
                    <a:lnTo>
                      <a:pt x="1339" y="3355"/>
                    </a:lnTo>
                    <a:cubicBezTo>
                      <a:pt x="661" y="3355"/>
                      <a:pt x="1" y="4015"/>
                      <a:pt x="1" y="4693"/>
                    </a:cubicBezTo>
                    <a:lnTo>
                      <a:pt x="1" y="4907"/>
                    </a:lnTo>
                    <a:lnTo>
                      <a:pt x="13597" y="4907"/>
                    </a:lnTo>
                    <a:lnTo>
                      <a:pt x="13597" y="4693"/>
                    </a:lnTo>
                    <a:cubicBezTo>
                      <a:pt x="13597" y="4015"/>
                      <a:pt x="13151" y="3355"/>
                      <a:pt x="12491" y="3355"/>
                    </a:cubicBezTo>
                    <a:cubicBezTo>
                      <a:pt x="12259" y="3355"/>
                      <a:pt x="12259" y="3355"/>
                      <a:pt x="12045" y="3569"/>
                    </a:cubicBezTo>
                    <a:cubicBezTo>
                      <a:pt x="12045" y="2462"/>
                      <a:pt x="11153" y="1784"/>
                      <a:pt x="10260" y="1784"/>
                    </a:cubicBezTo>
                    <a:cubicBezTo>
                      <a:pt x="9814" y="1784"/>
                      <a:pt x="9582" y="1784"/>
                      <a:pt x="9136" y="2016"/>
                    </a:cubicBezTo>
                    <a:cubicBezTo>
                      <a:pt x="8922" y="892"/>
                      <a:pt x="8030" y="0"/>
                      <a:pt x="6692" y="0"/>
                    </a:cubicBezTo>
                    <a:close/>
                  </a:path>
                </a:pathLst>
              </a:custGeom>
              <a:solidFill>
                <a:srgbClr val="E9EEF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그림 3">
            <a:extLst>
              <a:ext uri="{FF2B5EF4-FFF2-40B4-BE49-F238E27FC236}">
                <a16:creationId xmlns:a16="http://schemas.microsoft.com/office/drawing/2014/main" id="{4494FD7C-628E-4972-9335-9DD91A43D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9953" y="1133918"/>
            <a:ext cx="4852668" cy="2729626"/>
          </a:xfrm>
          <a:prstGeom prst="rect">
            <a:avLst/>
          </a:prstGeom>
        </p:spPr>
      </p:pic>
      <p:sp>
        <p:nvSpPr>
          <p:cNvPr id="155" name="Google Shape;517;p37">
            <a:extLst>
              <a:ext uri="{FF2B5EF4-FFF2-40B4-BE49-F238E27FC236}">
                <a16:creationId xmlns:a16="http://schemas.microsoft.com/office/drawing/2014/main" id="{3F5CCABE-81B2-4D34-A30E-087CEF5409D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9601" y="269248"/>
            <a:ext cx="7772400" cy="3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Interface - shopping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51269457"/>
      </p:ext>
    </p:extLst>
  </p:cSld>
  <p:clrMapOvr>
    <a:masterClrMapping/>
  </p:clrMapOvr>
</p:sld>
</file>

<file path=ppt/theme/theme1.xml><?xml version="1.0" encoding="utf-8"?>
<a:theme xmlns:a="http://schemas.openxmlformats.org/drawingml/2006/main" name="Ecology World by Slidesgo">
  <a:themeElements>
    <a:clrScheme name="Simple Light">
      <a:dk1>
        <a:srgbClr val="FFFFFF"/>
      </a:dk1>
      <a:lt1>
        <a:srgbClr val="2C7EA8"/>
      </a:lt1>
      <a:dk2>
        <a:srgbClr val="2B779D"/>
      </a:dk2>
      <a:lt2>
        <a:srgbClr val="297090"/>
      </a:lt2>
      <a:accent1>
        <a:srgbClr val="76D0ED"/>
      </a:accent1>
      <a:accent2>
        <a:srgbClr val="97BE6D"/>
      </a:accent2>
      <a:accent3>
        <a:srgbClr val="80AD5A"/>
      </a:accent3>
      <a:accent4>
        <a:srgbClr val="3994B7"/>
      </a:accent4>
      <a:accent5>
        <a:srgbClr val="CCAB8B"/>
      </a:accent5>
      <a:accent6>
        <a:srgbClr val="AA896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86</Words>
  <Application>Microsoft Office PowerPoint</Application>
  <PresentationFormat>화면 슬라이드 쇼(16:9)</PresentationFormat>
  <Paragraphs>33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Staatliches</vt:lpstr>
      <vt:lpstr>Montserrat</vt:lpstr>
      <vt:lpstr>a옛날사진관4</vt:lpstr>
      <vt:lpstr>a옛날사진관2</vt:lpstr>
      <vt:lpstr>Arial</vt:lpstr>
      <vt:lpstr>Ecology World by Slidesgo</vt:lpstr>
      <vt:lpstr>Smooth team</vt:lpstr>
      <vt:lpstr>Idea from..</vt:lpstr>
      <vt:lpstr>What “ESC” does?</vt:lpstr>
      <vt:lpstr>target</vt:lpstr>
      <vt:lpstr>Interface - main</vt:lpstr>
      <vt:lpstr>Interface - campaign</vt:lpstr>
      <vt:lpstr>Interface - main</vt:lpstr>
      <vt:lpstr>Interface - shopping</vt:lpstr>
      <vt:lpstr>Interface - shopping</vt:lpstr>
      <vt:lpstr>Interface – my page</vt:lpstr>
      <vt:lpstr>Smooth team♥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Smooth Team’s ‘ESC’</dc:title>
  <dc:creator>CES</dc:creator>
  <cp:lastModifiedBy>최은선</cp:lastModifiedBy>
  <cp:revision>13</cp:revision>
  <dcterms:modified xsi:type="dcterms:W3CDTF">2021-05-06T16:22:40Z</dcterms:modified>
</cp:coreProperties>
</file>